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5" r:id="rId1"/>
  </p:sldMasterIdLst>
  <p:sldIdLst>
    <p:sldId id="259" r:id="rId2"/>
    <p:sldId id="260" r:id="rId3"/>
    <p:sldId id="271" r:id="rId4"/>
    <p:sldId id="270" r:id="rId5"/>
    <p:sldId id="261" r:id="rId6"/>
    <p:sldId id="262" r:id="rId7"/>
    <p:sldId id="263" r:id="rId8"/>
    <p:sldId id="275" r:id="rId9"/>
    <p:sldId id="269" r:id="rId10"/>
    <p:sldId id="273" r:id="rId11"/>
    <p:sldId id="264" r:id="rId12"/>
    <p:sldId id="272" r:id="rId13"/>
    <p:sldId id="266" r:id="rId14"/>
    <p:sldId id="267" r:id="rId15"/>
    <p:sldId id="27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71" d="100"/>
          <a:sy n="71" d="100"/>
        </p:scale>
        <p:origin x="488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5ECE7B-6F1B-4C83-91B2-B6D5845844E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7D63FF5-649B-4E81-8BD3-17339684FB9D}">
      <dgm:prSet/>
      <dgm:spPr/>
      <dgm:t>
        <a:bodyPr/>
        <a:lstStyle/>
        <a:p>
          <a:r>
            <a:rPr lang="en-US"/>
            <a:t>A </a:t>
          </a:r>
          <a:r>
            <a:rPr lang="en-US" b="1"/>
            <a:t>Cuisine </a:t>
          </a:r>
          <a:r>
            <a:rPr lang="en-US"/>
            <a:t>is a style of cooking associated to a specific region of the world</a:t>
          </a:r>
        </a:p>
      </dgm:t>
    </dgm:pt>
    <dgm:pt modelId="{389D27C5-6021-48E3-9190-ECC101E46345}" type="parTrans" cxnId="{A47CEEF1-020C-41D6-A894-3960F60DA896}">
      <dgm:prSet/>
      <dgm:spPr/>
      <dgm:t>
        <a:bodyPr/>
        <a:lstStyle/>
        <a:p>
          <a:endParaRPr lang="en-US"/>
        </a:p>
      </dgm:t>
    </dgm:pt>
    <dgm:pt modelId="{F58F0211-B80A-49FE-94E9-260524AB45D9}" type="sibTrans" cxnId="{A47CEEF1-020C-41D6-A894-3960F60DA896}">
      <dgm:prSet/>
      <dgm:spPr/>
      <dgm:t>
        <a:bodyPr/>
        <a:lstStyle/>
        <a:p>
          <a:endParaRPr lang="en-US"/>
        </a:p>
      </dgm:t>
    </dgm:pt>
    <dgm:pt modelId="{412EBDA4-FB30-46B7-A81B-9AB854C39873}">
      <dgm:prSet/>
      <dgm:spPr/>
      <dgm:t>
        <a:bodyPr/>
        <a:lstStyle/>
        <a:p>
          <a:r>
            <a:rPr lang="en-US"/>
            <a:t>A </a:t>
          </a:r>
          <a:r>
            <a:rPr lang="en-US" b="1"/>
            <a:t>Recipe </a:t>
          </a:r>
          <a:r>
            <a:rPr lang="en-US"/>
            <a:t>is the instructions on how to create a specific cuisine</a:t>
          </a:r>
        </a:p>
      </dgm:t>
    </dgm:pt>
    <dgm:pt modelId="{B847719E-862A-48C4-9F91-1FDEAA832611}" type="parTrans" cxnId="{515A7B21-E6A2-450B-B6F7-70F80AF24EE3}">
      <dgm:prSet/>
      <dgm:spPr/>
      <dgm:t>
        <a:bodyPr/>
        <a:lstStyle/>
        <a:p>
          <a:endParaRPr lang="en-US"/>
        </a:p>
      </dgm:t>
    </dgm:pt>
    <dgm:pt modelId="{9B90C78A-A223-4D75-95A9-8A873EC836C5}" type="sibTrans" cxnId="{515A7B21-E6A2-450B-B6F7-70F80AF24EE3}">
      <dgm:prSet/>
      <dgm:spPr/>
      <dgm:t>
        <a:bodyPr/>
        <a:lstStyle/>
        <a:p>
          <a:endParaRPr lang="en-US"/>
        </a:p>
      </dgm:t>
    </dgm:pt>
    <dgm:pt modelId="{D70EDFC0-BAD2-4087-BF6B-68E86508D026}">
      <dgm:prSet/>
      <dgm:spPr/>
      <dgm:t>
        <a:bodyPr/>
        <a:lstStyle/>
        <a:p>
          <a:r>
            <a:rPr lang="en-US" b="1"/>
            <a:t>Ingredients </a:t>
          </a:r>
          <a:r>
            <a:rPr lang="en-US"/>
            <a:t>are the building blocks for a recipe </a:t>
          </a:r>
        </a:p>
      </dgm:t>
    </dgm:pt>
    <dgm:pt modelId="{4B638E91-EBF4-472C-9A48-34450FBC371D}" type="parTrans" cxnId="{D800952D-F693-4FD9-BC51-DD3A2FC0471E}">
      <dgm:prSet/>
      <dgm:spPr/>
      <dgm:t>
        <a:bodyPr/>
        <a:lstStyle/>
        <a:p>
          <a:endParaRPr lang="en-US"/>
        </a:p>
      </dgm:t>
    </dgm:pt>
    <dgm:pt modelId="{E9A17990-4B89-40A8-B493-72AFB68BD18A}" type="sibTrans" cxnId="{D800952D-F693-4FD9-BC51-DD3A2FC0471E}">
      <dgm:prSet/>
      <dgm:spPr/>
      <dgm:t>
        <a:bodyPr/>
        <a:lstStyle/>
        <a:p>
          <a:endParaRPr lang="en-US"/>
        </a:p>
      </dgm:t>
    </dgm:pt>
    <dgm:pt modelId="{1D4347D4-F138-4594-BDB5-48CDAC91D012}" type="pres">
      <dgm:prSet presAssocID="{F85ECE7B-6F1B-4C83-91B2-B6D5845844E7}" presName="linear" presStyleCnt="0">
        <dgm:presLayoutVars>
          <dgm:animLvl val="lvl"/>
          <dgm:resizeHandles val="exact"/>
        </dgm:presLayoutVars>
      </dgm:prSet>
      <dgm:spPr/>
    </dgm:pt>
    <dgm:pt modelId="{9A00F79A-E6FF-44A3-BA4E-47F1B6C7F4F3}" type="pres">
      <dgm:prSet presAssocID="{B7D63FF5-649B-4E81-8BD3-17339684FB9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B189C85-2510-4EDA-9533-DC935E90A57E}" type="pres">
      <dgm:prSet presAssocID="{F58F0211-B80A-49FE-94E9-260524AB45D9}" presName="spacer" presStyleCnt="0"/>
      <dgm:spPr/>
    </dgm:pt>
    <dgm:pt modelId="{B3982EB5-12D2-46A1-B401-BD1F8C21FC82}" type="pres">
      <dgm:prSet presAssocID="{412EBDA4-FB30-46B7-A81B-9AB854C3987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16FD618-F185-4051-8419-38B3132E9730}" type="pres">
      <dgm:prSet presAssocID="{9B90C78A-A223-4D75-95A9-8A873EC836C5}" presName="spacer" presStyleCnt="0"/>
      <dgm:spPr/>
    </dgm:pt>
    <dgm:pt modelId="{075F3F91-4062-442D-B093-30F59A16CCF0}" type="pres">
      <dgm:prSet presAssocID="{D70EDFC0-BAD2-4087-BF6B-68E86508D02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C9B7D06-9A7E-42B5-B377-8B77B2124886}" type="presOf" srcId="{F85ECE7B-6F1B-4C83-91B2-B6D5845844E7}" destId="{1D4347D4-F138-4594-BDB5-48CDAC91D012}" srcOrd="0" destOrd="0" presId="urn:microsoft.com/office/officeart/2005/8/layout/vList2"/>
    <dgm:cxn modelId="{8FB6B80C-846D-4707-B8B2-955A9B99ACFB}" type="presOf" srcId="{412EBDA4-FB30-46B7-A81B-9AB854C39873}" destId="{B3982EB5-12D2-46A1-B401-BD1F8C21FC82}" srcOrd="0" destOrd="0" presId="urn:microsoft.com/office/officeart/2005/8/layout/vList2"/>
    <dgm:cxn modelId="{515A7B21-E6A2-450B-B6F7-70F80AF24EE3}" srcId="{F85ECE7B-6F1B-4C83-91B2-B6D5845844E7}" destId="{412EBDA4-FB30-46B7-A81B-9AB854C39873}" srcOrd="1" destOrd="0" parTransId="{B847719E-862A-48C4-9F91-1FDEAA832611}" sibTransId="{9B90C78A-A223-4D75-95A9-8A873EC836C5}"/>
    <dgm:cxn modelId="{D800952D-F693-4FD9-BC51-DD3A2FC0471E}" srcId="{F85ECE7B-6F1B-4C83-91B2-B6D5845844E7}" destId="{D70EDFC0-BAD2-4087-BF6B-68E86508D026}" srcOrd="2" destOrd="0" parTransId="{4B638E91-EBF4-472C-9A48-34450FBC371D}" sibTransId="{E9A17990-4B89-40A8-B493-72AFB68BD18A}"/>
    <dgm:cxn modelId="{954C8285-1A6F-45BA-8857-A04684E4689F}" type="presOf" srcId="{B7D63FF5-649B-4E81-8BD3-17339684FB9D}" destId="{9A00F79A-E6FF-44A3-BA4E-47F1B6C7F4F3}" srcOrd="0" destOrd="0" presId="urn:microsoft.com/office/officeart/2005/8/layout/vList2"/>
    <dgm:cxn modelId="{B0EFFCF0-D960-45E3-8B17-3472F35DCBBA}" type="presOf" srcId="{D70EDFC0-BAD2-4087-BF6B-68E86508D026}" destId="{075F3F91-4062-442D-B093-30F59A16CCF0}" srcOrd="0" destOrd="0" presId="urn:microsoft.com/office/officeart/2005/8/layout/vList2"/>
    <dgm:cxn modelId="{A47CEEF1-020C-41D6-A894-3960F60DA896}" srcId="{F85ECE7B-6F1B-4C83-91B2-B6D5845844E7}" destId="{B7D63FF5-649B-4E81-8BD3-17339684FB9D}" srcOrd="0" destOrd="0" parTransId="{389D27C5-6021-48E3-9190-ECC101E46345}" sibTransId="{F58F0211-B80A-49FE-94E9-260524AB45D9}"/>
    <dgm:cxn modelId="{BD4B21CE-208D-45A1-94DC-227453F2FE1A}" type="presParOf" srcId="{1D4347D4-F138-4594-BDB5-48CDAC91D012}" destId="{9A00F79A-E6FF-44A3-BA4E-47F1B6C7F4F3}" srcOrd="0" destOrd="0" presId="urn:microsoft.com/office/officeart/2005/8/layout/vList2"/>
    <dgm:cxn modelId="{EAC95B87-6604-40AB-A3AA-B1525D0195F0}" type="presParOf" srcId="{1D4347D4-F138-4594-BDB5-48CDAC91D012}" destId="{6B189C85-2510-4EDA-9533-DC935E90A57E}" srcOrd="1" destOrd="0" presId="urn:microsoft.com/office/officeart/2005/8/layout/vList2"/>
    <dgm:cxn modelId="{666A6D5E-663E-4DA1-97CD-AA8755D16683}" type="presParOf" srcId="{1D4347D4-F138-4594-BDB5-48CDAC91D012}" destId="{B3982EB5-12D2-46A1-B401-BD1F8C21FC82}" srcOrd="2" destOrd="0" presId="urn:microsoft.com/office/officeart/2005/8/layout/vList2"/>
    <dgm:cxn modelId="{FF4ADB61-1A6D-4303-BD41-3A1ADB6AC997}" type="presParOf" srcId="{1D4347D4-F138-4594-BDB5-48CDAC91D012}" destId="{316FD618-F185-4051-8419-38B3132E9730}" srcOrd="3" destOrd="0" presId="urn:microsoft.com/office/officeart/2005/8/layout/vList2"/>
    <dgm:cxn modelId="{E58506C0-72E2-4B22-A1D2-BA8DC6C8AD5E}" type="presParOf" srcId="{1D4347D4-F138-4594-BDB5-48CDAC91D012}" destId="{075F3F91-4062-442D-B093-30F59A16CCF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1F0FAC-F276-4131-B90F-DA347038AB79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B73D3E7-3E3B-4F6F-BA22-46A9ADE531E0}">
      <dgm:prSet/>
      <dgm:spPr/>
      <dgm:t>
        <a:bodyPr/>
        <a:lstStyle/>
        <a:p>
          <a:r>
            <a:rPr lang="en-US" dirty="0"/>
            <a:t>Everybody eats!</a:t>
          </a:r>
        </a:p>
      </dgm:t>
    </dgm:pt>
    <dgm:pt modelId="{BBD41DF6-2559-4A41-86B6-4B9F444E6C93}" type="parTrans" cxnId="{C2644DFA-3AF0-4AF3-9F9E-92E88DC98EC4}">
      <dgm:prSet/>
      <dgm:spPr/>
      <dgm:t>
        <a:bodyPr/>
        <a:lstStyle/>
        <a:p>
          <a:endParaRPr lang="en-US"/>
        </a:p>
      </dgm:t>
    </dgm:pt>
    <dgm:pt modelId="{42E9BB61-F420-40E3-85AD-C06029321697}" type="sibTrans" cxnId="{C2644DFA-3AF0-4AF3-9F9E-92E88DC98EC4}">
      <dgm:prSet/>
      <dgm:spPr/>
      <dgm:t>
        <a:bodyPr/>
        <a:lstStyle/>
        <a:p>
          <a:endParaRPr lang="en-US"/>
        </a:p>
      </dgm:t>
    </dgm:pt>
    <dgm:pt modelId="{212E75CC-5702-4D9D-A0D8-F5AFBC87302B}">
      <dgm:prSet/>
      <dgm:spPr/>
      <dgm:t>
        <a:bodyPr/>
        <a:lstStyle/>
        <a:p>
          <a:r>
            <a:rPr lang="en-US" dirty="0"/>
            <a:t>Amateur chefs and at home cooks</a:t>
          </a:r>
        </a:p>
      </dgm:t>
    </dgm:pt>
    <dgm:pt modelId="{C91BC2BD-FD0F-4B1A-959E-FE8BAD7B42C2}" type="parTrans" cxnId="{2A06981C-92C6-4992-92D0-E654B195CF82}">
      <dgm:prSet/>
      <dgm:spPr/>
      <dgm:t>
        <a:bodyPr/>
        <a:lstStyle/>
        <a:p>
          <a:endParaRPr lang="en-US"/>
        </a:p>
      </dgm:t>
    </dgm:pt>
    <dgm:pt modelId="{83AB44B1-42FC-4CE4-AC28-E532AD375870}" type="sibTrans" cxnId="{2A06981C-92C6-4992-92D0-E654B195CF82}">
      <dgm:prSet/>
      <dgm:spPr/>
      <dgm:t>
        <a:bodyPr/>
        <a:lstStyle/>
        <a:p>
          <a:endParaRPr lang="en-US"/>
        </a:p>
      </dgm:t>
    </dgm:pt>
    <dgm:pt modelId="{ECD74F69-5A1A-47F1-8192-FDEBCD415179}">
      <dgm:prSet/>
      <dgm:spPr/>
      <dgm:t>
        <a:bodyPr/>
        <a:lstStyle/>
        <a:p>
          <a:r>
            <a:rPr lang="en-US" dirty="0"/>
            <a:t>Culinary interests and ease of access (Next Steps)</a:t>
          </a:r>
        </a:p>
      </dgm:t>
    </dgm:pt>
    <dgm:pt modelId="{2528C2E3-BA1E-4594-B59A-38062A8CEAAC}" type="parTrans" cxnId="{655718CA-E32C-4B8E-AEB2-7B24A9D7BC65}">
      <dgm:prSet/>
      <dgm:spPr/>
      <dgm:t>
        <a:bodyPr/>
        <a:lstStyle/>
        <a:p>
          <a:endParaRPr lang="en-US"/>
        </a:p>
      </dgm:t>
    </dgm:pt>
    <dgm:pt modelId="{0723835A-584C-4E61-AFF9-8C8C675C9A7D}" type="sibTrans" cxnId="{655718CA-E32C-4B8E-AEB2-7B24A9D7BC65}">
      <dgm:prSet/>
      <dgm:spPr/>
      <dgm:t>
        <a:bodyPr/>
        <a:lstStyle/>
        <a:p>
          <a:endParaRPr lang="en-US"/>
        </a:p>
      </dgm:t>
    </dgm:pt>
    <dgm:pt modelId="{ADEB052E-E682-4082-A25A-052D53D96DA6}">
      <dgm:prSet/>
      <dgm:spPr/>
      <dgm:t>
        <a:bodyPr/>
        <a:lstStyle/>
        <a:p>
          <a:r>
            <a:rPr lang="en-US" dirty="0"/>
            <a:t>Restaurant Inclusivity </a:t>
          </a:r>
        </a:p>
      </dgm:t>
    </dgm:pt>
    <dgm:pt modelId="{48DB338D-FD3E-4FB2-B3CD-898467F63B0A}" type="parTrans" cxnId="{E8845B4F-8A42-4C07-B9BE-A8DAAB704C70}">
      <dgm:prSet/>
      <dgm:spPr/>
      <dgm:t>
        <a:bodyPr/>
        <a:lstStyle/>
        <a:p>
          <a:endParaRPr lang="en-US"/>
        </a:p>
      </dgm:t>
    </dgm:pt>
    <dgm:pt modelId="{A9CA0A99-B47D-4BC0-85C1-0F0789EC9DA8}" type="sibTrans" cxnId="{E8845B4F-8A42-4C07-B9BE-A8DAAB704C70}">
      <dgm:prSet/>
      <dgm:spPr/>
      <dgm:t>
        <a:bodyPr/>
        <a:lstStyle/>
        <a:p>
          <a:endParaRPr lang="en-US"/>
        </a:p>
      </dgm:t>
    </dgm:pt>
    <dgm:pt modelId="{9515A603-AA56-4359-82B0-34072AA60DDF}">
      <dgm:prSet/>
      <dgm:spPr/>
      <dgm:t>
        <a:bodyPr/>
        <a:lstStyle/>
        <a:p>
          <a:r>
            <a:rPr lang="en-US" dirty="0"/>
            <a:t>Enhancing the menu</a:t>
          </a:r>
        </a:p>
      </dgm:t>
    </dgm:pt>
    <dgm:pt modelId="{F703BC05-C207-46C4-A9A8-A781B56E999D}" type="parTrans" cxnId="{9C75BA4D-777E-4E5C-84E0-8DA41B3E087F}">
      <dgm:prSet/>
      <dgm:spPr/>
      <dgm:t>
        <a:bodyPr/>
        <a:lstStyle/>
        <a:p>
          <a:endParaRPr lang="en-US"/>
        </a:p>
      </dgm:t>
    </dgm:pt>
    <dgm:pt modelId="{CAB9E878-E67A-4ECF-B516-8F0DA0DECE11}" type="sibTrans" cxnId="{9C75BA4D-777E-4E5C-84E0-8DA41B3E087F}">
      <dgm:prSet/>
      <dgm:spPr/>
      <dgm:t>
        <a:bodyPr/>
        <a:lstStyle/>
        <a:p>
          <a:endParaRPr lang="en-US"/>
        </a:p>
      </dgm:t>
    </dgm:pt>
    <dgm:pt modelId="{8E24250E-9777-47A8-8DAF-7033DB13B12D}">
      <dgm:prSet/>
      <dgm:spPr/>
      <dgm:t>
        <a:bodyPr/>
        <a:lstStyle/>
        <a:p>
          <a:r>
            <a:rPr lang="en-US" dirty="0"/>
            <a:t>Gain popularity among multiple cuisine cultures</a:t>
          </a:r>
        </a:p>
      </dgm:t>
    </dgm:pt>
    <dgm:pt modelId="{85C084C5-836D-43EA-88BB-FC70A62B40FD}" type="parTrans" cxnId="{40647B87-A737-46B4-B0FE-3EBC66629CC8}">
      <dgm:prSet/>
      <dgm:spPr/>
      <dgm:t>
        <a:bodyPr/>
        <a:lstStyle/>
        <a:p>
          <a:endParaRPr lang="en-US"/>
        </a:p>
      </dgm:t>
    </dgm:pt>
    <dgm:pt modelId="{8E3F3926-ABB7-4806-83EC-21F97C532A85}" type="sibTrans" cxnId="{40647B87-A737-46B4-B0FE-3EBC66629CC8}">
      <dgm:prSet/>
      <dgm:spPr/>
      <dgm:t>
        <a:bodyPr/>
        <a:lstStyle/>
        <a:p>
          <a:endParaRPr lang="en-US"/>
        </a:p>
      </dgm:t>
    </dgm:pt>
    <dgm:pt modelId="{BBAB4DF3-9E40-4817-A279-0991E1988CD2}">
      <dgm:prSet/>
      <dgm:spPr/>
      <dgm:t>
        <a:bodyPr/>
        <a:lstStyle/>
        <a:p>
          <a:r>
            <a:rPr lang="en-US" dirty="0"/>
            <a:t>Recipe generation for more exposure (Next Steps)</a:t>
          </a:r>
        </a:p>
      </dgm:t>
    </dgm:pt>
    <dgm:pt modelId="{2D9A8479-2EA4-4D87-825B-960062B94D12}" type="parTrans" cxnId="{345D7891-8AB1-43BD-A2BB-F8A706EBEC92}">
      <dgm:prSet/>
      <dgm:spPr/>
      <dgm:t>
        <a:bodyPr/>
        <a:lstStyle/>
        <a:p>
          <a:endParaRPr lang="en-US"/>
        </a:p>
      </dgm:t>
    </dgm:pt>
    <dgm:pt modelId="{4454BBE1-B096-4956-8616-E5FFC38B6EF9}" type="sibTrans" cxnId="{345D7891-8AB1-43BD-A2BB-F8A706EBEC92}">
      <dgm:prSet/>
      <dgm:spPr/>
      <dgm:t>
        <a:bodyPr/>
        <a:lstStyle/>
        <a:p>
          <a:endParaRPr lang="en-US"/>
        </a:p>
      </dgm:t>
    </dgm:pt>
    <dgm:pt modelId="{D8D731D7-9FA7-4CD8-AA8A-863F87011B36}" type="pres">
      <dgm:prSet presAssocID="{801F0FAC-F276-4131-B90F-DA347038AB79}" presName="Name0" presStyleCnt="0">
        <dgm:presLayoutVars>
          <dgm:dir/>
          <dgm:animLvl val="lvl"/>
          <dgm:resizeHandles val="exact"/>
        </dgm:presLayoutVars>
      </dgm:prSet>
      <dgm:spPr/>
    </dgm:pt>
    <dgm:pt modelId="{03051A1C-7003-46EF-8EEA-FF5781D923CC}" type="pres">
      <dgm:prSet presAssocID="{BB73D3E7-3E3B-4F6F-BA22-46A9ADE531E0}" presName="linNode" presStyleCnt="0"/>
      <dgm:spPr/>
    </dgm:pt>
    <dgm:pt modelId="{2F5AA3B8-BFDF-4603-849B-F5F7B1D8A617}" type="pres">
      <dgm:prSet presAssocID="{BB73D3E7-3E3B-4F6F-BA22-46A9ADE531E0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FB60F157-CFFF-4F3C-B919-217FC5BA4C10}" type="pres">
      <dgm:prSet presAssocID="{BB73D3E7-3E3B-4F6F-BA22-46A9ADE531E0}" presName="descendantText" presStyleLbl="alignAccFollowNode1" presStyleIdx="0" presStyleCnt="2">
        <dgm:presLayoutVars>
          <dgm:bulletEnabled val="1"/>
        </dgm:presLayoutVars>
      </dgm:prSet>
      <dgm:spPr/>
    </dgm:pt>
    <dgm:pt modelId="{C386AE57-0C1E-46E0-A028-2884C357C362}" type="pres">
      <dgm:prSet presAssocID="{42E9BB61-F420-40E3-85AD-C06029321697}" presName="sp" presStyleCnt="0"/>
      <dgm:spPr/>
    </dgm:pt>
    <dgm:pt modelId="{CECD77C5-A99B-4EE9-ACF5-D62EFE97ADF9}" type="pres">
      <dgm:prSet presAssocID="{ADEB052E-E682-4082-A25A-052D53D96DA6}" presName="linNode" presStyleCnt="0"/>
      <dgm:spPr/>
    </dgm:pt>
    <dgm:pt modelId="{79310BF6-D3D4-4335-9227-03BFCFAB9FEE}" type="pres">
      <dgm:prSet presAssocID="{ADEB052E-E682-4082-A25A-052D53D96DA6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8918E27D-C17B-417B-8106-57F9C5C32313}" type="pres">
      <dgm:prSet presAssocID="{ADEB052E-E682-4082-A25A-052D53D96DA6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5C555103-820A-4814-8C37-742FFBFEB986}" type="presOf" srcId="{BB73D3E7-3E3B-4F6F-BA22-46A9ADE531E0}" destId="{2F5AA3B8-BFDF-4603-849B-F5F7B1D8A617}" srcOrd="0" destOrd="0" presId="urn:microsoft.com/office/officeart/2005/8/layout/vList5"/>
    <dgm:cxn modelId="{9E76BC07-7DB9-418C-B5DD-E1AFF8E745C1}" type="presOf" srcId="{BBAB4DF3-9E40-4817-A279-0991E1988CD2}" destId="{8918E27D-C17B-417B-8106-57F9C5C32313}" srcOrd="0" destOrd="2" presId="urn:microsoft.com/office/officeart/2005/8/layout/vList5"/>
    <dgm:cxn modelId="{A0D19315-ABA6-4416-99AC-094A287A4D0C}" type="presOf" srcId="{801F0FAC-F276-4131-B90F-DA347038AB79}" destId="{D8D731D7-9FA7-4CD8-AA8A-863F87011B36}" srcOrd="0" destOrd="0" presId="urn:microsoft.com/office/officeart/2005/8/layout/vList5"/>
    <dgm:cxn modelId="{0709131B-5DA0-4921-8E9E-669609BF29D9}" type="presOf" srcId="{ADEB052E-E682-4082-A25A-052D53D96DA6}" destId="{79310BF6-D3D4-4335-9227-03BFCFAB9FEE}" srcOrd="0" destOrd="0" presId="urn:microsoft.com/office/officeart/2005/8/layout/vList5"/>
    <dgm:cxn modelId="{2A06981C-92C6-4992-92D0-E654B195CF82}" srcId="{BB73D3E7-3E3B-4F6F-BA22-46A9ADE531E0}" destId="{212E75CC-5702-4D9D-A0D8-F5AFBC87302B}" srcOrd="0" destOrd="0" parTransId="{C91BC2BD-FD0F-4B1A-959E-FE8BAD7B42C2}" sibTransId="{83AB44B1-42FC-4CE4-AC28-E532AD375870}"/>
    <dgm:cxn modelId="{6A5A2E49-3F00-4AD2-801B-130C9A42EE9E}" type="presOf" srcId="{9515A603-AA56-4359-82B0-34072AA60DDF}" destId="{8918E27D-C17B-417B-8106-57F9C5C32313}" srcOrd="0" destOrd="0" presId="urn:microsoft.com/office/officeart/2005/8/layout/vList5"/>
    <dgm:cxn modelId="{9C75BA4D-777E-4E5C-84E0-8DA41B3E087F}" srcId="{ADEB052E-E682-4082-A25A-052D53D96DA6}" destId="{9515A603-AA56-4359-82B0-34072AA60DDF}" srcOrd="0" destOrd="0" parTransId="{F703BC05-C207-46C4-A9A8-A781B56E999D}" sibTransId="{CAB9E878-E67A-4ECF-B516-8F0DA0DECE11}"/>
    <dgm:cxn modelId="{2E46304E-ED23-4790-BF62-02F9488AF004}" type="presOf" srcId="{ECD74F69-5A1A-47F1-8192-FDEBCD415179}" destId="{FB60F157-CFFF-4F3C-B919-217FC5BA4C10}" srcOrd="0" destOrd="1" presId="urn:microsoft.com/office/officeart/2005/8/layout/vList5"/>
    <dgm:cxn modelId="{E8845B4F-8A42-4C07-B9BE-A8DAAB704C70}" srcId="{801F0FAC-F276-4131-B90F-DA347038AB79}" destId="{ADEB052E-E682-4082-A25A-052D53D96DA6}" srcOrd="1" destOrd="0" parTransId="{48DB338D-FD3E-4FB2-B3CD-898467F63B0A}" sibTransId="{A9CA0A99-B47D-4BC0-85C1-0F0789EC9DA8}"/>
    <dgm:cxn modelId="{40647B87-A737-46B4-B0FE-3EBC66629CC8}" srcId="{ADEB052E-E682-4082-A25A-052D53D96DA6}" destId="{8E24250E-9777-47A8-8DAF-7033DB13B12D}" srcOrd="1" destOrd="0" parTransId="{85C084C5-836D-43EA-88BB-FC70A62B40FD}" sibTransId="{8E3F3926-ABB7-4806-83EC-21F97C532A85}"/>
    <dgm:cxn modelId="{345D7891-8AB1-43BD-A2BB-F8A706EBEC92}" srcId="{ADEB052E-E682-4082-A25A-052D53D96DA6}" destId="{BBAB4DF3-9E40-4817-A279-0991E1988CD2}" srcOrd="2" destOrd="0" parTransId="{2D9A8479-2EA4-4D87-825B-960062B94D12}" sibTransId="{4454BBE1-B096-4956-8616-E5FFC38B6EF9}"/>
    <dgm:cxn modelId="{A09797C0-2385-4ACC-9D0B-819703D79666}" type="presOf" srcId="{8E24250E-9777-47A8-8DAF-7033DB13B12D}" destId="{8918E27D-C17B-417B-8106-57F9C5C32313}" srcOrd="0" destOrd="1" presId="urn:microsoft.com/office/officeart/2005/8/layout/vList5"/>
    <dgm:cxn modelId="{655718CA-E32C-4B8E-AEB2-7B24A9D7BC65}" srcId="{212E75CC-5702-4D9D-A0D8-F5AFBC87302B}" destId="{ECD74F69-5A1A-47F1-8192-FDEBCD415179}" srcOrd="0" destOrd="0" parTransId="{2528C2E3-BA1E-4594-B59A-38062A8CEAAC}" sibTransId="{0723835A-584C-4E61-AFF9-8C8C675C9A7D}"/>
    <dgm:cxn modelId="{C2644DFA-3AF0-4AF3-9F9E-92E88DC98EC4}" srcId="{801F0FAC-F276-4131-B90F-DA347038AB79}" destId="{BB73D3E7-3E3B-4F6F-BA22-46A9ADE531E0}" srcOrd="0" destOrd="0" parTransId="{BBD41DF6-2559-4A41-86B6-4B9F444E6C93}" sibTransId="{42E9BB61-F420-40E3-85AD-C06029321697}"/>
    <dgm:cxn modelId="{EC3AA8FC-7CDC-4BDC-9DF0-55A223CEC2B7}" type="presOf" srcId="{212E75CC-5702-4D9D-A0D8-F5AFBC87302B}" destId="{FB60F157-CFFF-4F3C-B919-217FC5BA4C10}" srcOrd="0" destOrd="0" presId="urn:microsoft.com/office/officeart/2005/8/layout/vList5"/>
    <dgm:cxn modelId="{A05D7588-C902-473B-8A7B-BB6DDDA4DF69}" type="presParOf" srcId="{D8D731D7-9FA7-4CD8-AA8A-863F87011B36}" destId="{03051A1C-7003-46EF-8EEA-FF5781D923CC}" srcOrd="0" destOrd="0" presId="urn:microsoft.com/office/officeart/2005/8/layout/vList5"/>
    <dgm:cxn modelId="{1FA369A7-A12A-4AF7-AA8B-A998AB31ABDF}" type="presParOf" srcId="{03051A1C-7003-46EF-8EEA-FF5781D923CC}" destId="{2F5AA3B8-BFDF-4603-849B-F5F7B1D8A617}" srcOrd="0" destOrd="0" presId="urn:microsoft.com/office/officeart/2005/8/layout/vList5"/>
    <dgm:cxn modelId="{A0289CC6-7ACC-4537-BC3C-E8BC1FD9DDAB}" type="presParOf" srcId="{03051A1C-7003-46EF-8EEA-FF5781D923CC}" destId="{FB60F157-CFFF-4F3C-B919-217FC5BA4C10}" srcOrd="1" destOrd="0" presId="urn:microsoft.com/office/officeart/2005/8/layout/vList5"/>
    <dgm:cxn modelId="{2B537E6F-9298-4408-9C92-9519186BEA00}" type="presParOf" srcId="{D8D731D7-9FA7-4CD8-AA8A-863F87011B36}" destId="{C386AE57-0C1E-46E0-A028-2884C357C362}" srcOrd="1" destOrd="0" presId="urn:microsoft.com/office/officeart/2005/8/layout/vList5"/>
    <dgm:cxn modelId="{9E34D8A5-43A2-4D21-A668-98D63510CA63}" type="presParOf" srcId="{D8D731D7-9FA7-4CD8-AA8A-863F87011B36}" destId="{CECD77C5-A99B-4EE9-ACF5-D62EFE97ADF9}" srcOrd="2" destOrd="0" presId="urn:microsoft.com/office/officeart/2005/8/layout/vList5"/>
    <dgm:cxn modelId="{65CD2AC5-61F3-43CE-95AB-9BECB9B06498}" type="presParOf" srcId="{CECD77C5-A99B-4EE9-ACF5-D62EFE97ADF9}" destId="{79310BF6-D3D4-4335-9227-03BFCFAB9FEE}" srcOrd="0" destOrd="0" presId="urn:microsoft.com/office/officeart/2005/8/layout/vList5"/>
    <dgm:cxn modelId="{AD407449-2A14-4E00-9E5D-C76AB546D99B}" type="presParOf" srcId="{CECD77C5-A99B-4EE9-ACF5-D62EFE97ADF9}" destId="{8918E27D-C17B-417B-8106-57F9C5C3231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A061D9-E8D1-473F-BD5D-E77EDB109AD7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03F350-0FC0-404D-A62A-9D2FC11862B8}">
      <dgm:prSet custT="1"/>
      <dgm:spPr/>
      <dgm:t>
        <a:bodyPr/>
        <a:lstStyle/>
        <a:p>
          <a:r>
            <a:rPr lang="en-US" sz="1600" b="1" dirty="0"/>
            <a:t>Business Interest </a:t>
          </a:r>
          <a:r>
            <a:rPr lang="en-US" sz="1200" b="0" dirty="0"/>
            <a:t>Increase consumer demographic variability</a:t>
          </a:r>
        </a:p>
      </dgm:t>
    </dgm:pt>
    <dgm:pt modelId="{82D0BD14-9A32-4BE6-B440-BD7E8B029DD4}" type="parTrans" cxnId="{A6322EC0-8CA7-4706-B4CC-BE657C8B9D37}">
      <dgm:prSet/>
      <dgm:spPr/>
      <dgm:t>
        <a:bodyPr/>
        <a:lstStyle/>
        <a:p>
          <a:endParaRPr lang="en-US"/>
        </a:p>
      </dgm:t>
    </dgm:pt>
    <dgm:pt modelId="{F2B25A62-2878-4E8E-A542-2AC6AF7821C8}" type="sibTrans" cxnId="{A6322EC0-8CA7-4706-B4CC-BE657C8B9D37}">
      <dgm:prSet/>
      <dgm:spPr/>
      <dgm:t>
        <a:bodyPr/>
        <a:lstStyle/>
        <a:p>
          <a:endParaRPr lang="en-US"/>
        </a:p>
      </dgm:t>
    </dgm:pt>
    <dgm:pt modelId="{87C7F3B1-E27C-4A74-989C-74A0A28F17D5}">
      <dgm:prSet custT="1"/>
      <dgm:spPr/>
      <dgm:t>
        <a:bodyPr/>
        <a:lstStyle/>
        <a:p>
          <a:r>
            <a:rPr lang="en-US" sz="1600" b="1" dirty="0"/>
            <a:t>Methods </a:t>
          </a:r>
          <a:r>
            <a:rPr lang="en-US" sz="1200" b="0" dirty="0"/>
            <a:t>Natural Language Processing, Unsupervised Machine Learning Algorithms</a:t>
          </a:r>
          <a:endParaRPr lang="en-US" sz="1600" b="0" dirty="0"/>
        </a:p>
      </dgm:t>
    </dgm:pt>
    <dgm:pt modelId="{3F1E8001-D0F5-41D0-8CF3-8A676076567A}" type="parTrans" cxnId="{31F2FB9F-2329-4392-9B7D-96DF951C8C3D}">
      <dgm:prSet/>
      <dgm:spPr/>
      <dgm:t>
        <a:bodyPr/>
        <a:lstStyle/>
        <a:p>
          <a:endParaRPr lang="en-US"/>
        </a:p>
      </dgm:t>
    </dgm:pt>
    <dgm:pt modelId="{9A806588-6C55-456B-A790-0EDE877370F0}" type="sibTrans" cxnId="{31F2FB9F-2329-4392-9B7D-96DF951C8C3D}">
      <dgm:prSet/>
      <dgm:spPr/>
      <dgm:t>
        <a:bodyPr/>
        <a:lstStyle/>
        <a:p>
          <a:endParaRPr lang="en-US"/>
        </a:p>
      </dgm:t>
    </dgm:pt>
    <dgm:pt modelId="{0F249590-886E-4E0F-9B3D-BAD315099827}">
      <dgm:prSet custT="1"/>
      <dgm:spPr/>
      <dgm:t>
        <a:bodyPr/>
        <a:lstStyle/>
        <a:p>
          <a:r>
            <a:rPr lang="en-US" sz="1600" b="1" dirty="0"/>
            <a:t>Conclusions </a:t>
          </a:r>
          <a:r>
            <a:rPr lang="en-US" sz="1200" b="0" dirty="0"/>
            <a:t>What did we learn?</a:t>
          </a:r>
          <a:endParaRPr lang="en-US" sz="1600" b="1" dirty="0"/>
        </a:p>
      </dgm:t>
    </dgm:pt>
    <dgm:pt modelId="{0846F479-A38E-4791-A8B7-FC46041A8376}" type="parTrans" cxnId="{6EF760F4-61C9-48E4-8284-6CA09CBDA61A}">
      <dgm:prSet/>
      <dgm:spPr/>
      <dgm:t>
        <a:bodyPr/>
        <a:lstStyle/>
        <a:p>
          <a:endParaRPr lang="en-US"/>
        </a:p>
      </dgm:t>
    </dgm:pt>
    <dgm:pt modelId="{42EA56A8-981E-436D-8D02-B60A8C353050}" type="sibTrans" cxnId="{6EF760F4-61C9-48E4-8284-6CA09CBDA61A}">
      <dgm:prSet/>
      <dgm:spPr/>
      <dgm:t>
        <a:bodyPr/>
        <a:lstStyle/>
        <a:p>
          <a:endParaRPr lang="en-US"/>
        </a:p>
      </dgm:t>
    </dgm:pt>
    <dgm:pt modelId="{33427234-C339-4CD3-AE1F-9AF55E2ADA30}">
      <dgm:prSet custT="1"/>
      <dgm:spPr/>
      <dgm:t>
        <a:bodyPr/>
        <a:lstStyle/>
        <a:p>
          <a:r>
            <a:rPr lang="en-US" sz="1600" b="1" dirty="0"/>
            <a:t>Next Steps </a:t>
          </a:r>
          <a:r>
            <a:rPr lang="en-US" sz="1200" b="0" dirty="0"/>
            <a:t>What can we do next time?</a:t>
          </a:r>
          <a:endParaRPr lang="en-US" sz="1600" b="1" dirty="0"/>
        </a:p>
      </dgm:t>
    </dgm:pt>
    <dgm:pt modelId="{2D0D842C-3D56-4D6A-B205-77EDA61477F9}" type="parTrans" cxnId="{D497DBEF-F318-4B16-BFDB-1437100D7173}">
      <dgm:prSet/>
      <dgm:spPr/>
      <dgm:t>
        <a:bodyPr/>
        <a:lstStyle/>
        <a:p>
          <a:endParaRPr lang="en-US"/>
        </a:p>
      </dgm:t>
    </dgm:pt>
    <dgm:pt modelId="{FB777EBC-8E28-496C-A3DD-30E211D4B78D}" type="sibTrans" cxnId="{D497DBEF-F318-4B16-BFDB-1437100D7173}">
      <dgm:prSet/>
      <dgm:spPr/>
      <dgm:t>
        <a:bodyPr/>
        <a:lstStyle/>
        <a:p>
          <a:endParaRPr lang="en-US"/>
        </a:p>
      </dgm:t>
    </dgm:pt>
    <dgm:pt modelId="{6BD2A409-D2E3-4211-BAF9-23AD0C145B02}">
      <dgm:prSet custT="1"/>
      <dgm:spPr/>
      <dgm:t>
        <a:bodyPr/>
        <a:lstStyle/>
        <a:p>
          <a:r>
            <a:rPr lang="en-US" sz="1600" b="1" dirty="0"/>
            <a:t>Data Collection &amp; Analysis</a:t>
          </a:r>
          <a:r>
            <a:rPr lang="en-US" sz="1600" dirty="0"/>
            <a:t> </a:t>
          </a:r>
          <a:r>
            <a:rPr lang="en-US" sz="1200" dirty="0" err="1"/>
            <a:t>wordclouds</a:t>
          </a:r>
          <a:r>
            <a:rPr lang="en-US" sz="1200" dirty="0"/>
            <a:t>, frequency distribution plots</a:t>
          </a:r>
          <a:endParaRPr lang="en-US" sz="1600" dirty="0"/>
        </a:p>
      </dgm:t>
    </dgm:pt>
    <dgm:pt modelId="{9BC4ABFA-E5DD-40D4-84A4-87A83A89131A}" type="sibTrans" cxnId="{0B53F1D6-0AE6-47D2-8548-13DFC8E87338}">
      <dgm:prSet/>
      <dgm:spPr/>
      <dgm:t>
        <a:bodyPr/>
        <a:lstStyle/>
        <a:p>
          <a:endParaRPr lang="en-US"/>
        </a:p>
      </dgm:t>
    </dgm:pt>
    <dgm:pt modelId="{07957B4D-F882-4F4D-85D2-225641E13881}" type="parTrans" cxnId="{0B53F1D6-0AE6-47D2-8548-13DFC8E87338}">
      <dgm:prSet/>
      <dgm:spPr/>
      <dgm:t>
        <a:bodyPr/>
        <a:lstStyle/>
        <a:p>
          <a:endParaRPr lang="en-US"/>
        </a:p>
      </dgm:t>
    </dgm:pt>
    <dgm:pt modelId="{B31FD3B9-2F4E-48D4-9665-0B1FBAC357DC}">
      <dgm:prSet/>
      <dgm:spPr/>
      <dgm:t>
        <a:bodyPr/>
        <a:lstStyle/>
        <a:p>
          <a:endParaRPr lang="en-US" dirty="0"/>
        </a:p>
      </dgm:t>
    </dgm:pt>
    <dgm:pt modelId="{722A876E-AB22-4CED-AECF-472C4A99469D}" type="sibTrans" cxnId="{C0F74658-2995-4EB2-8F58-3ECE9318A371}">
      <dgm:prSet/>
      <dgm:spPr/>
    </dgm:pt>
    <dgm:pt modelId="{78B3C9F6-CF6F-4F0B-A129-5AA31FE06E0F}" type="parTrans" cxnId="{C0F74658-2995-4EB2-8F58-3ECE9318A371}">
      <dgm:prSet/>
      <dgm:spPr/>
    </dgm:pt>
    <dgm:pt modelId="{ABEABF91-BE6A-4F52-83C2-889679F996C0}">
      <dgm:prSet custT="1"/>
      <dgm:spPr/>
      <dgm:t>
        <a:bodyPr/>
        <a:lstStyle/>
        <a:p>
          <a:r>
            <a:rPr lang="en-US" sz="1600" b="1" dirty="0"/>
            <a:t>Results </a:t>
          </a:r>
          <a:r>
            <a:rPr lang="en-US" sz="1200" b="0" dirty="0"/>
            <a:t>Most accurate classification model</a:t>
          </a:r>
          <a:endParaRPr lang="en-US" sz="1600" b="1" dirty="0"/>
        </a:p>
      </dgm:t>
    </dgm:pt>
    <dgm:pt modelId="{E5E2DC39-0027-4022-9FE7-7BF5973BC67A}" type="parTrans" cxnId="{95F718E2-54C4-437D-8679-6789591B70CD}">
      <dgm:prSet/>
      <dgm:spPr/>
      <dgm:t>
        <a:bodyPr/>
        <a:lstStyle/>
        <a:p>
          <a:endParaRPr lang="en-US"/>
        </a:p>
      </dgm:t>
    </dgm:pt>
    <dgm:pt modelId="{7F74F200-8A0F-4F00-9E30-6F52D67F72E4}" type="sibTrans" cxnId="{95F718E2-54C4-437D-8679-6789591B70CD}">
      <dgm:prSet/>
      <dgm:spPr/>
      <dgm:t>
        <a:bodyPr/>
        <a:lstStyle/>
        <a:p>
          <a:endParaRPr lang="en-US"/>
        </a:p>
      </dgm:t>
    </dgm:pt>
    <dgm:pt modelId="{32B6B6BE-E015-448E-824F-EABB02525C1C}" type="pres">
      <dgm:prSet presAssocID="{E2A061D9-E8D1-473F-BD5D-E77EDB109AD7}" presName="linear" presStyleCnt="0">
        <dgm:presLayoutVars>
          <dgm:dir/>
          <dgm:animLvl val="lvl"/>
          <dgm:resizeHandles val="exact"/>
        </dgm:presLayoutVars>
      </dgm:prSet>
      <dgm:spPr/>
    </dgm:pt>
    <dgm:pt modelId="{67A786DA-A0CB-409B-8D88-C76810383593}" type="pres">
      <dgm:prSet presAssocID="{6F03F350-0FC0-404D-A62A-9D2FC11862B8}" presName="parentLin" presStyleCnt="0"/>
      <dgm:spPr/>
    </dgm:pt>
    <dgm:pt modelId="{A9F7BF32-E7A2-436C-9D96-8C900B10A1E7}" type="pres">
      <dgm:prSet presAssocID="{6F03F350-0FC0-404D-A62A-9D2FC11862B8}" presName="parentLeftMargin" presStyleLbl="node1" presStyleIdx="0" presStyleCnt="6"/>
      <dgm:spPr/>
    </dgm:pt>
    <dgm:pt modelId="{FDF4F26D-9723-4424-ABEA-7C0B259B86EC}" type="pres">
      <dgm:prSet presAssocID="{6F03F350-0FC0-404D-A62A-9D2FC11862B8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1DB96B2-0994-44F8-8FD5-C8430E7EB2E6}" type="pres">
      <dgm:prSet presAssocID="{6F03F350-0FC0-404D-A62A-9D2FC11862B8}" presName="negativeSpace" presStyleCnt="0"/>
      <dgm:spPr/>
    </dgm:pt>
    <dgm:pt modelId="{652D7AF0-6492-4F47-9C4F-16E9FF9DF9ED}" type="pres">
      <dgm:prSet presAssocID="{6F03F350-0FC0-404D-A62A-9D2FC11862B8}" presName="childText" presStyleLbl="conFgAcc1" presStyleIdx="0" presStyleCnt="6">
        <dgm:presLayoutVars>
          <dgm:bulletEnabled val="1"/>
        </dgm:presLayoutVars>
      </dgm:prSet>
      <dgm:spPr/>
    </dgm:pt>
    <dgm:pt modelId="{253B55D7-EEC3-460E-B74C-41D2DB1543A6}" type="pres">
      <dgm:prSet presAssocID="{F2B25A62-2878-4E8E-A542-2AC6AF7821C8}" presName="spaceBetweenRectangles" presStyleCnt="0"/>
      <dgm:spPr/>
    </dgm:pt>
    <dgm:pt modelId="{157E5326-62FC-4F77-904B-FD96923FD685}" type="pres">
      <dgm:prSet presAssocID="{6BD2A409-D2E3-4211-BAF9-23AD0C145B02}" presName="parentLin" presStyleCnt="0"/>
      <dgm:spPr/>
    </dgm:pt>
    <dgm:pt modelId="{82E97D6F-AA33-4760-8284-2E5722CE9AB8}" type="pres">
      <dgm:prSet presAssocID="{6BD2A409-D2E3-4211-BAF9-23AD0C145B02}" presName="parentLeftMargin" presStyleLbl="node1" presStyleIdx="0" presStyleCnt="6"/>
      <dgm:spPr/>
    </dgm:pt>
    <dgm:pt modelId="{ABD421C3-85D3-49D8-981E-E8B67660E10C}" type="pres">
      <dgm:prSet presAssocID="{6BD2A409-D2E3-4211-BAF9-23AD0C145B02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18C1739-73F4-4D99-87B3-141AE07993D3}" type="pres">
      <dgm:prSet presAssocID="{6BD2A409-D2E3-4211-BAF9-23AD0C145B02}" presName="negativeSpace" presStyleCnt="0"/>
      <dgm:spPr/>
    </dgm:pt>
    <dgm:pt modelId="{1B324825-C203-4DC6-9D9C-A31A938EB323}" type="pres">
      <dgm:prSet presAssocID="{6BD2A409-D2E3-4211-BAF9-23AD0C145B02}" presName="childText" presStyleLbl="conFgAcc1" presStyleIdx="1" presStyleCnt="6">
        <dgm:presLayoutVars>
          <dgm:bulletEnabled val="1"/>
        </dgm:presLayoutVars>
      </dgm:prSet>
      <dgm:spPr/>
    </dgm:pt>
    <dgm:pt modelId="{0E0A4802-9962-479A-A523-8FE4D9C7597A}" type="pres">
      <dgm:prSet presAssocID="{9BC4ABFA-E5DD-40D4-84A4-87A83A89131A}" presName="spaceBetweenRectangles" presStyleCnt="0"/>
      <dgm:spPr/>
    </dgm:pt>
    <dgm:pt modelId="{CC345FE1-DB82-4A86-845B-4E846E0B7A7E}" type="pres">
      <dgm:prSet presAssocID="{87C7F3B1-E27C-4A74-989C-74A0A28F17D5}" presName="parentLin" presStyleCnt="0"/>
      <dgm:spPr/>
    </dgm:pt>
    <dgm:pt modelId="{9AD8C19B-D157-4057-B23A-B30495267DEC}" type="pres">
      <dgm:prSet presAssocID="{87C7F3B1-E27C-4A74-989C-74A0A28F17D5}" presName="parentLeftMargin" presStyleLbl="node1" presStyleIdx="1" presStyleCnt="6"/>
      <dgm:spPr/>
    </dgm:pt>
    <dgm:pt modelId="{8F3087C4-6F26-4BF8-BB91-BA10609BA124}" type="pres">
      <dgm:prSet presAssocID="{87C7F3B1-E27C-4A74-989C-74A0A28F17D5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F2780E73-E413-4228-B7FF-55BFFC845E9E}" type="pres">
      <dgm:prSet presAssocID="{87C7F3B1-E27C-4A74-989C-74A0A28F17D5}" presName="negativeSpace" presStyleCnt="0"/>
      <dgm:spPr/>
    </dgm:pt>
    <dgm:pt modelId="{D288D1F9-9970-43CD-B7F8-1EE0A33AD798}" type="pres">
      <dgm:prSet presAssocID="{87C7F3B1-E27C-4A74-989C-74A0A28F17D5}" presName="childText" presStyleLbl="conFgAcc1" presStyleIdx="2" presStyleCnt="6">
        <dgm:presLayoutVars>
          <dgm:bulletEnabled val="1"/>
        </dgm:presLayoutVars>
      </dgm:prSet>
      <dgm:spPr/>
    </dgm:pt>
    <dgm:pt modelId="{46B0D2DB-9926-4643-82FC-D0D517CEF896}" type="pres">
      <dgm:prSet presAssocID="{9A806588-6C55-456B-A790-0EDE877370F0}" presName="spaceBetweenRectangles" presStyleCnt="0"/>
      <dgm:spPr/>
    </dgm:pt>
    <dgm:pt modelId="{20D85763-6EBE-4E3B-BB03-20E9C78D377C}" type="pres">
      <dgm:prSet presAssocID="{ABEABF91-BE6A-4F52-83C2-889679F996C0}" presName="parentLin" presStyleCnt="0"/>
      <dgm:spPr/>
    </dgm:pt>
    <dgm:pt modelId="{95215D76-7EF0-4677-A971-088F9450B321}" type="pres">
      <dgm:prSet presAssocID="{ABEABF91-BE6A-4F52-83C2-889679F996C0}" presName="parentLeftMargin" presStyleLbl="node1" presStyleIdx="2" presStyleCnt="6"/>
      <dgm:spPr/>
    </dgm:pt>
    <dgm:pt modelId="{50A09F19-0EAF-436D-AE8A-190DE52F6A60}" type="pres">
      <dgm:prSet presAssocID="{ABEABF91-BE6A-4F52-83C2-889679F996C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9806EC80-BCE4-4833-B01C-0A2093BF7C02}" type="pres">
      <dgm:prSet presAssocID="{ABEABF91-BE6A-4F52-83C2-889679F996C0}" presName="negativeSpace" presStyleCnt="0"/>
      <dgm:spPr/>
    </dgm:pt>
    <dgm:pt modelId="{AF07873F-C378-41B3-89EA-125DB9310E5A}" type="pres">
      <dgm:prSet presAssocID="{ABEABF91-BE6A-4F52-83C2-889679F996C0}" presName="childText" presStyleLbl="conFgAcc1" presStyleIdx="3" presStyleCnt="6">
        <dgm:presLayoutVars>
          <dgm:bulletEnabled val="1"/>
        </dgm:presLayoutVars>
      </dgm:prSet>
      <dgm:spPr/>
    </dgm:pt>
    <dgm:pt modelId="{0F7902C2-F2A9-475E-A82E-63D4059E07CD}" type="pres">
      <dgm:prSet presAssocID="{7F74F200-8A0F-4F00-9E30-6F52D67F72E4}" presName="spaceBetweenRectangles" presStyleCnt="0"/>
      <dgm:spPr/>
    </dgm:pt>
    <dgm:pt modelId="{10A59133-77D2-46DA-8549-44B8A674DA86}" type="pres">
      <dgm:prSet presAssocID="{0F249590-886E-4E0F-9B3D-BAD315099827}" presName="parentLin" presStyleCnt="0"/>
      <dgm:spPr/>
    </dgm:pt>
    <dgm:pt modelId="{5B15D916-C50A-4CF4-B49F-A726AB7155F0}" type="pres">
      <dgm:prSet presAssocID="{0F249590-886E-4E0F-9B3D-BAD315099827}" presName="parentLeftMargin" presStyleLbl="node1" presStyleIdx="3" presStyleCnt="6"/>
      <dgm:spPr/>
    </dgm:pt>
    <dgm:pt modelId="{AE6E35EA-2155-465A-B5D7-B4BF6F9E1864}" type="pres">
      <dgm:prSet presAssocID="{0F249590-886E-4E0F-9B3D-BAD315099827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F8BA66F8-618F-47FB-9DA6-0793D7162F79}" type="pres">
      <dgm:prSet presAssocID="{0F249590-886E-4E0F-9B3D-BAD315099827}" presName="negativeSpace" presStyleCnt="0"/>
      <dgm:spPr/>
    </dgm:pt>
    <dgm:pt modelId="{2481A99B-622F-429A-979F-7C4116463016}" type="pres">
      <dgm:prSet presAssocID="{0F249590-886E-4E0F-9B3D-BAD315099827}" presName="childText" presStyleLbl="conFgAcc1" presStyleIdx="4" presStyleCnt="6">
        <dgm:presLayoutVars>
          <dgm:bulletEnabled val="1"/>
        </dgm:presLayoutVars>
      </dgm:prSet>
      <dgm:spPr/>
    </dgm:pt>
    <dgm:pt modelId="{BF9C32EF-BE32-4FEF-99B0-848CDFB0CE86}" type="pres">
      <dgm:prSet presAssocID="{42EA56A8-981E-436D-8D02-B60A8C353050}" presName="spaceBetweenRectangles" presStyleCnt="0"/>
      <dgm:spPr/>
    </dgm:pt>
    <dgm:pt modelId="{EE63606D-E757-4934-8F81-FD05E3158964}" type="pres">
      <dgm:prSet presAssocID="{33427234-C339-4CD3-AE1F-9AF55E2ADA30}" presName="parentLin" presStyleCnt="0"/>
      <dgm:spPr/>
    </dgm:pt>
    <dgm:pt modelId="{CE69148D-E013-4909-8443-AFC7D74E654B}" type="pres">
      <dgm:prSet presAssocID="{33427234-C339-4CD3-AE1F-9AF55E2ADA30}" presName="parentLeftMargin" presStyleLbl="node1" presStyleIdx="4" presStyleCnt="6"/>
      <dgm:spPr/>
    </dgm:pt>
    <dgm:pt modelId="{51289D8D-7597-4292-B299-691A83F3F28D}" type="pres">
      <dgm:prSet presAssocID="{33427234-C339-4CD3-AE1F-9AF55E2ADA30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804D2475-E919-482A-845C-A083C5301D68}" type="pres">
      <dgm:prSet presAssocID="{33427234-C339-4CD3-AE1F-9AF55E2ADA30}" presName="negativeSpace" presStyleCnt="0"/>
      <dgm:spPr/>
    </dgm:pt>
    <dgm:pt modelId="{EAFEF774-4F2C-4128-9398-F8B71219419C}" type="pres">
      <dgm:prSet presAssocID="{33427234-C339-4CD3-AE1F-9AF55E2ADA30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158DDE0C-E26A-49A9-B4C3-918562654977}" type="presOf" srcId="{33427234-C339-4CD3-AE1F-9AF55E2ADA30}" destId="{51289D8D-7597-4292-B299-691A83F3F28D}" srcOrd="1" destOrd="0" presId="urn:microsoft.com/office/officeart/2005/8/layout/list1"/>
    <dgm:cxn modelId="{51425412-3912-4A32-8B39-833AF52B72E5}" type="presOf" srcId="{E2A061D9-E8D1-473F-BD5D-E77EDB109AD7}" destId="{32B6B6BE-E015-448E-824F-EABB02525C1C}" srcOrd="0" destOrd="0" presId="urn:microsoft.com/office/officeart/2005/8/layout/list1"/>
    <dgm:cxn modelId="{9DA2411B-9720-4C11-8236-E4C7ADE1187F}" type="presOf" srcId="{0F249590-886E-4E0F-9B3D-BAD315099827}" destId="{AE6E35EA-2155-465A-B5D7-B4BF6F9E1864}" srcOrd="1" destOrd="0" presId="urn:microsoft.com/office/officeart/2005/8/layout/list1"/>
    <dgm:cxn modelId="{0012C430-9096-4DD8-AD27-C140BB2A5CB5}" type="presOf" srcId="{6BD2A409-D2E3-4211-BAF9-23AD0C145B02}" destId="{82E97D6F-AA33-4760-8284-2E5722CE9AB8}" srcOrd="0" destOrd="0" presId="urn:microsoft.com/office/officeart/2005/8/layout/list1"/>
    <dgm:cxn modelId="{E252E335-00B6-40F2-86D1-CD74022619D0}" type="presOf" srcId="{33427234-C339-4CD3-AE1F-9AF55E2ADA30}" destId="{CE69148D-E013-4909-8443-AFC7D74E654B}" srcOrd="0" destOrd="0" presId="urn:microsoft.com/office/officeart/2005/8/layout/list1"/>
    <dgm:cxn modelId="{93F24F63-46BF-4FE8-B751-2FD6CEDE7409}" type="presOf" srcId="{6F03F350-0FC0-404D-A62A-9D2FC11862B8}" destId="{A9F7BF32-E7A2-436C-9D96-8C900B10A1E7}" srcOrd="0" destOrd="0" presId="urn:microsoft.com/office/officeart/2005/8/layout/list1"/>
    <dgm:cxn modelId="{C0F74658-2995-4EB2-8F58-3ECE9318A371}" srcId="{6BD2A409-D2E3-4211-BAF9-23AD0C145B02}" destId="{B31FD3B9-2F4E-48D4-9665-0B1FBAC357DC}" srcOrd="0" destOrd="0" parTransId="{78B3C9F6-CF6F-4F0B-A129-5AA31FE06E0F}" sibTransId="{722A876E-AB22-4CED-AECF-472C4A99469D}"/>
    <dgm:cxn modelId="{6350C07E-B15F-4557-AC9D-D27BC221389B}" type="presOf" srcId="{B31FD3B9-2F4E-48D4-9665-0B1FBAC357DC}" destId="{1B324825-C203-4DC6-9D9C-A31A938EB323}" srcOrd="0" destOrd="0" presId="urn:microsoft.com/office/officeart/2005/8/layout/list1"/>
    <dgm:cxn modelId="{C103E581-3F92-4156-8683-ADF8AC3EA222}" type="presOf" srcId="{ABEABF91-BE6A-4F52-83C2-889679F996C0}" destId="{50A09F19-0EAF-436D-AE8A-190DE52F6A60}" srcOrd="1" destOrd="0" presId="urn:microsoft.com/office/officeart/2005/8/layout/list1"/>
    <dgm:cxn modelId="{31F2FB9F-2329-4392-9B7D-96DF951C8C3D}" srcId="{E2A061D9-E8D1-473F-BD5D-E77EDB109AD7}" destId="{87C7F3B1-E27C-4A74-989C-74A0A28F17D5}" srcOrd="2" destOrd="0" parTransId="{3F1E8001-D0F5-41D0-8CF3-8A676076567A}" sibTransId="{9A806588-6C55-456B-A790-0EDE877370F0}"/>
    <dgm:cxn modelId="{E7D63CAA-8E6E-4C28-A769-6A32D794F114}" type="presOf" srcId="{0F249590-886E-4E0F-9B3D-BAD315099827}" destId="{5B15D916-C50A-4CF4-B49F-A726AB7155F0}" srcOrd="0" destOrd="0" presId="urn:microsoft.com/office/officeart/2005/8/layout/list1"/>
    <dgm:cxn modelId="{A6322EC0-8CA7-4706-B4CC-BE657C8B9D37}" srcId="{E2A061D9-E8D1-473F-BD5D-E77EDB109AD7}" destId="{6F03F350-0FC0-404D-A62A-9D2FC11862B8}" srcOrd="0" destOrd="0" parTransId="{82D0BD14-9A32-4BE6-B440-BD7E8B029DD4}" sibTransId="{F2B25A62-2878-4E8E-A542-2AC6AF7821C8}"/>
    <dgm:cxn modelId="{CB4036C5-36E6-4104-A506-FD2FF06198BF}" type="presOf" srcId="{6F03F350-0FC0-404D-A62A-9D2FC11862B8}" destId="{FDF4F26D-9723-4424-ABEA-7C0B259B86EC}" srcOrd="1" destOrd="0" presId="urn:microsoft.com/office/officeart/2005/8/layout/list1"/>
    <dgm:cxn modelId="{E64821CC-4213-4E3C-9EF4-704EFB73D9E5}" type="presOf" srcId="{6BD2A409-D2E3-4211-BAF9-23AD0C145B02}" destId="{ABD421C3-85D3-49D8-981E-E8B67660E10C}" srcOrd="1" destOrd="0" presId="urn:microsoft.com/office/officeart/2005/8/layout/list1"/>
    <dgm:cxn modelId="{0B53F1D6-0AE6-47D2-8548-13DFC8E87338}" srcId="{E2A061D9-E8D1-473F-BD5D-E77EDB109AD7}" destId="{6BD2A409-D2E3-4211-BAF9-23AD0C145B02}" srcOrd="1" destOrd="0" parTransId="{07957B4D-F882-4F4D-85D2-225641E13881}" sibTransId="{9BC4ABFA-E5DD-40D4-84A4-87A83A89131A}"/>
    <dgm:cxn modelId="{95F718E2-54C4-437D-8679-6789591B70CD}" srcId="{E2A061D9-E8D1-473F-BD5D-E77EDB109AD7}" destId="{ABEABF91-BE6A-4F52-83C2-889679F996C0}" srcOrd="3" destOrd="0" parTransId="{E5E2DC39-0027-4022-9FE7-7BF5973BC67A}" sibTransId="{7F74F200-8A0F-4F00-9E30-6F52D67F72E4}"/>
    <dgm:cxn modelId="{60CF7CEF-6180-4757-9622-2D01E7576DB7}" type="presOf" srcId="{87C7F3B1-E27C-4A74-989C-74A0A28F17D5}" destId="{8F3087C4-6F26-4BF8-BB91-BA10609BA124}" srcOrd="1" destOrd="0" presId="urn:microsoft.com/office/officeart/2005/8/layout/list1"/>
    <dgm:cxn modelId="{D497DBEF-F318-4B16-BFDB-1437100D7173}" srcId="{E2A061D9-E8D1-473F-BD5D-E77EDB109AD7}" destId="{33427234-C339-4CD3-AE1F-9AF55E2ADA30}" srcOrd="5" destOrd="0" parTransId="{2D0D842C-3D56-4D6A-B205-77EDA61477F9}" sibTransId="{FB777EBC-8E28-496C-A3DD-30E211D4B78D}"/>
    <dgm:cxn modelId="{E50BD7F2-BADA-4F90-B12B-52D99B0E1D3B}" type="presOf" srcId="{87C7F3B1-E27C-4A74-989C-74A0A28F17D5}" destId="{9AD8C19B-D157-4057-B23A-B30495267DEC}" srcOrd="0" destOrd="0" presId="urn:microsoft.com/office/officeart/2005/8/layout/list1"/>
    <dgm:cxn modelId="{6EF760F4-61C9-48E4-8284-6CA09CBDA61A}" srcId="{E2A061D9-E8D1-473F-BD5D-E77EDB109AD7}" destId="{0F249590-886E-4E0F-9B3D-BAD315099827}" srcOrd="4" destOrd="0" parTransId="{0846F479-A38E-4791-A8B7-FC46041A8376}" sibTransId="{42EA56A8-981E-436D-8D02-B60A8C353050}"/>
    <dgm:cxn modelId="{E42786FF-BE89-4C66-8E0C-5B6DE984D788}" type="presOf" srcId="{ABEABF91-BE6A-4F52-83C2-889679F996C0}" destId="{95215D76-7EF0-4677-A971-088F9450B321}" srcOrd="0" destOrd="0" presId="urn:microsoft.com/office/officeart/2005/8/layout/list1"/>
    <dgm:cxn modelId="{A38A94CF-C2F4-4B59-A6E9-F10D058EE9D8}" type="presParOf" srcId="{32B6B6BE-E015-448E-824F-EABB02525C1C}" destId="{67A786DA-A0CB-409B-8D88-C76810383593}" srcOrd="0" destOrd="0" presId="urn:microsoft.com/office/officeart/2005/8/layout/list1"/>
    <dgm:cxn modelId="{B6C74C69-7BFA-4296-A2FB-15EAE02B7617}" type="presParOf" srcId="{67A786DA-A0CB-409B-8D88-C76810383593}" destId="{A9F7BF32-E7A2-436C-9D96-8C900B10A1E7}" srcOrd="0" destOrd="0" presId="urn:microsoft.com/office/officeart/2005/8/layout/list1"/>
    <dgm:cxn modelId="{7F293FF6-20FC-4789-B99D-1F8C2E8555A2}" type="presParOf" srcId="{67A786DA-A0CB-409B-8D88-C76810383593}" destId="{FDF4F26D-9723-4424-ABEA-7C0B259B86EC}" srcOrd="1" destOrd="0" presId="urn:microsoft.com/office/officeart/2005/8/layout/list1"/>
    <dgm:cxn modelId="{824B70B2-80DB-4D15-B4EE-38D868C885D3}" type="presParOf" srcId="{32B6B6BE-E015-448E-824F-EABB02525C1C}" destId="{61DB96B2-0994-44F8-8FD5-C8430E7EB2E6}" srcOrd="1" destOrd="0" presId="urn:microsoft.com/office/officeart/2005/8/layout/list1"/>
    <dgm:cxn modelId="{1326B293-9B8F-4B2D-87DD-CE91D2D994B6}" type="presParOf" srcId="{32B6B6BE-E015-448E-824F-EABB02525C1C}" destId="{652D7AF0-6492-4F47-9C4F-16E9FF9DF9ED}" srcOrd="2" destOrd="0" presId="urn:microsoft.com/office/officeart/2005/8/layout/list1"/>
    <dgm:cxn modelId="{EB7E2BB8-A9E8-431F-83F0-740B275936A1}" type="presParOf" srcId="{32B6B6BE-E015-448E-824F-EABB02525C1C}" destId="{253B55D7-EEC3-460E-B74C-41D2DB1543A6}" srcOrd="3" destOrd="0" presId="urn:microsoft.com/office/officeart/2005/8/layout/list1"/>
    <dgm:cxn modelId="{D88E9500-F40D-43DC-A7B3-27C805A8F566}" type="presParOf" srcId="{32B6B6BE-E015-448E-824F-EABB02525C1C}" destId="{157E5326-62FC-4F77-904B-FD96923FD685}" srcOrd="4" destOrd="0" presId="urn:microsoft.com/office/officeart/2005/8/layout/list1"/>
    <dgm:cxn modelId="{1A516BD3-67DD-479A-BCFA-D44CC6ACE199}" type="presParOf" srcId="{157E5326-62FC-4F77-904B-FD96923FD685}" destId="{82E97D6F-AA33-4760-8284-2E5722CE9AB8}" srcOrd="0" destOrd="0" presId="urn:microsoft.com/office/officeart/2005/8/layout/list1"/>
    <dgm:cxn modelId="{F20C88D6-ACF7-42C9-B03B-6D6B09C64EB1}" type="presParOf" srcId="{157E5326-62FC-4F77-904B-FD96923FD685}" destId="{ABD421C3-85D3-49D8-981E-E8B67660E10C}" srcOrd="1" destOrd="0" presId="urn:microsoft.com/office/officeart/2005/8/layout/list1"/>
    <dgm:cxn modelId="{0FC7FA61-F15A-445A-8B81-99536235DE06}" type="presParOf" srcId="{32B6B6BE-E015-448E-824F-EABB02525C1C}" destId="{118C1739-73F4-4D99-87B3-141AE07993D3}" srcOrd="5" destOrd="0" presId="urn:microsoft.com/office/officeart/2005/8/layout/list1"/>
    <dgm:cxn modelId="{27E3B4B6-A45A-47A4-AC4B-84DD52B2BE2D}" type="presParOf" srcId="{32B6B6BE-E015-448E-824F-EABB02525C1C}" destId="{1B324825-C203-4DC6-9D9C-A31A938EB323}" srcOrd="6" destOrd="0" presId="urn:microsoft.com/office/officeart/2005/8/layout/list1"/>
    <dgm:cxn modelId="{FCDE8D5D-9613-4BA1-9CBB-2B6A4707629F}" type="presParOf" srcId="{32B6B6BE-E015-448E-824F-EABB02525C1C}" destId="{0E0A4802-9962-479A-A523-8FE4D9C7597A}" srcOrd="7" destOrd="0" presId="urn:microsoft.com/office/officeart/2005/8/layout/list1"/>
    <dgm:cxn modelId="{AF7EE631-2F3D-4165-A26C-DF593D15CCB3}" type="presParOf" srcId="{32B6B6BE-E015-448E-824F-EABB02525C1C}" destId="{CC345FE1-DB82-4A86-845B-4E846E0B7A7E}" srcOrd="8" destOrd="0" presId="urn:microsoft.com/office/officeart/2005/8/layout/list1"/>
    <dgm:cxn modelId="{2562FD57-5657-4E48-9EEF-0A8119DC8D75}" type="presParOf" srcId="{CC345FE1-DB82-4A86-845B-4E846E0B7A7E}" destId="{9AD8C19B-D157-4057-B23A-B30495267DEC}" srcOrd="0" destOrd="0" presId="urn:microsoft.com/office/officeart/2005/8/layout/list1"/>
    <dgm:cxn modelId="{A0EBA517-5BFB-4444-9848-9E34D326C2FE}" type="presParOf" srcId="{CC345FE1-DB82-4A86-845B-4E846E0B7A7E}" destId="{8F3087C4-6F26-4BF8-BB91-BA10609BA124}" srcOrd="1" destOrd="0" presId="urn:microsoft.com/office/officeart/2005/8/layout/list1"/>
    <dgm:cxn modelId="{AC3DF967-A095-42F1-867D-98F49207C375}" type="presParOf" srcId="{32B6B6BE-E015-448E-824F-EABB02525C1C}" destId="{F2780E73-E413-4228-B7FF-55BFFC845E9E}" srcOrd="9" destOrd="0" presId="urn:microsoft.com/office/officeart/2005/8/layout/list1"/>
    <dgm:cxn modelId="{93D5A078-D239-4562-A682-39C1F7B7228E}" type="presParOf" srcId="{32B6B6BE-E015-448E-824F-EABB02525C1C}" destId="{D288D1F9-9970-43CD-B7F8-1EE0A33AD798}" srcOrd="10" destOrd="0" presId="urn:microsoft.com/office/officeart/2005/8/layout/list1"/>
    <dgm:cxn modelId="{B5203C69-44F9-44E2-94F3-5DB33BB02420}" type="presParOf" srcId="{32B6B6BE-E015-448E-824F-EABB02525C1C}" destId="{46B0D2DB-9926-4643-82FC-D0D517CEF896}" srcOrd="11" destOrd="0" presId="urn:microsoft.com/office/officeart/2005/8/layout/list1"/>
    <dgm:cxn modelId="{47B4D033-13A1-4360-A970-DDE86E3E19CB}" type="presParOf" srcId="{32B6B6BE-E015-448E-824F-EABB02525C1C}" destId="{20D85763-6EBE-4E3B-BB03-20E9C78D377C}" srcOrd="12" destOrd="0" presId="urn:microsoft.com/office/officeart/2005/8/layout/list1"/>
    <dgm:cxn modelId="{52C18C0D-DA5C-4FE1-BEF9-5C48F8F7F3F0}" type="presParOf" srcId="{20D85763-6EBE-4E3B-BB03-20E9C78D377C}" destId="{95215D76-7EF0-4677-A971-088F9450B321}" srcOrd="0" destOrd="0" presId="urn:microsoft.com/office/officeart/2005/8/layout/list1"/>
    <dgm:cxn modelId="{965EC4B4-A767-4588-A79D-38B0439218DD}" type="presParOf" srcId="{20D85763-6EBE-4E3B-BB03-20E9C78D377C}" destId="{50A09F19-0EAF-436D-AE8A-190DE52F6A60}" srcOrd="1" destOrd="0" presId="urn:microsoft.com/office/officeart/2005/8/layout/list1"/>
    <dgm:cxn modelId="{D4D10822-19CE-488E-ABC8-9209DD6C49A4}" type="presParOf" srcId="{32B6B6BE-E015-448E-824F-EABB02525C1C}" destId="{9806EC80-BCE4-4833-B01C-0A2093BF7C02}" srcOrd="13" destOrd="0" presId="urn:microsoft.com/office/officeart/2005/8/layout/list1"/>
    <dgm:cxn modelId="{35F61C47-83CE-43F7-8E22-F782A7279F53}" type="presParOf" srcId="{32B6B6BE-E015-448E-824F-EABB02525C1C}" destId="{AF07873F-C378-41B3-89EA-125DB9310E5A}" srcOrd="14" destOrd="0" presId="urn:microsoft.com/office/officeart/2005/8/layout/list1"/>
    <dgm:cxn modelId="{51B86869-74E5-47EF-A787-52DBE2392D01}" type="presParOf" srcId="{32B6B6BE-E015-448E-824F-EABB02525C1C}" destId="{0F7902C2-F2A9-475E-A82E-63D4059E07CD}" srcOrd="15" destOrd="0" presId="urn:microsoft.com/office/officeart/2005/8/layout/list1"/>
    <dgm:cxn modelId="{4FAFDCA6-2B1F-4C0B-80AA-F085AE040B42}" type="presParOf" srcId="{32B6B6BE-E015-448E-824F-EABB02525C1C}" destId="{10A59133-77D2-46DA-8549-44B8A674DA86}" srcOrd="16" destOrd="0" presId="urn:microsoft.com/office/officeart/2005/8/layout/list1"/>
    <dgm:cxn modelId="{3FD41D00-67A4-43AC-84BD-AE20DF9BB194}" type="presParOf" srcId="{10A59133-77D2-46DA-8549-44B8A674DA86}" destId="{5B15D916-C50A-4CF4-B49F-A726AB7155F0}" srcOrd="0" destOrd="0" presId="urn:microsoft.com/office/officeart/2005/8/layout/list1"/>
    <dgm:cxn modelId="{C9378B05-48A7-4038-BCFC-CD5DAB5536CF}" type="presParOf" srcId="{10A59133-77D2-46DA-8549-44B8A674DA86}" destId="{AE6E35EA-2155-465A-B5D7-B4BF6F9E1864}" srcOrd="1" destOrd="0" presId="urn:microsoft.com/office/officeart/2005/8/layout/list1"/>
    <dgm:cxn modelId="{C116E84B-0031-4752-BF71-416B6FDE5CB0}" type="presParOf" srcId="{32B6B6BE-E015-448E-824F-EABB02525C1C}" destId="{F8BA66F8-618F-47FB-9DA6-0793D7162F79}" srcOrd="17" destOrd="0" presId="urn:microsoft.com/office/officeart/2005/8/layout/list1"/>
    <dgm:cxn modelId="{8146376B-E12A-4336-8546-0F89A82A0815}" type="presParOf" srcId="{32B6B6BE-E015-448E-824F-EABB02525C1C}" destId="{2481A99B-622F-429A-979F-7C4116463016}" srcOrd="18" destOrd="0" presId="urn:microsoft.com/office/officeart/2005/8/layout/list1"/>
    <dgm:cxn modelId="{EC60EFBE-B29F-4F0B-84B4-EA8C00DBEBB2}" type="presParOf" srcId="{32B6B6BE-E015-448E-824F-EABB02525C1C}" destId="{BF9C32EF-BE32-4FEF-99B0-848CDFB0CE86}" srcOrd="19" destOrd="0" presId="urn:microsoft.com/office/officeart/2005/8/layout/list1"/>
    <dgm:cxn modelId="{AF27847F-EDD0-45AE-B5DD-E03A4927989E}" type="presParOf" srcId="{32B6B6BE-E015-448E-824F-EABB02525C1C}" destId="{EE63606D-E757-4934-8F81-FD05E3158964}" srcOrd="20" destOrd="0" presId="urn:microsoft.com/office/officeart/2005/8/layout/list1"/>
    <dgm:cxn modelId="{D72EA5F4-36CA-4605-B891-E16C5614A6D6}" type="presParOf" srcId="{EE63606D-E757-4934-8F81-FD05E3158964}" destId="{CE69148D-E013-4909-8443-AFC7D74E654B}" srcOrd="0" destOrd="0" presId="urn:microsoft.com/office/officeart/2005/8/layout/list1"/>
    <dgm:cxn modelId="{19719642-DB87-48EB-8C1F-9DC79AC97542}" type="presParOf" srcId="{EE63606D-E757-4934-8F81-FD05E3158964}" destId="{51289D8D-7597-4292-B299-691A83F3F28D}" srcOrd="1" destOrd="0" presId="urn:microsoft.com/office/officeart/2005/8/layout/list1"/>
    <dgm:cxn modelId="{36982EB1-9649-49E3-A3CF-35C894A955AB}" type="presParOf" srcId="{32B6B6BE-E015-448E-824F-EABB02525C1C}" destId="{804D2475-E919-482A-845C-A083C5301D68}" srcOrd="21" destOrd="0" presId="urn:microsoft.com/office/officeart/2005/8/layout/list1"/>
    <dgm:cxn modelId="{6D491E37-09A9-4B56-BF06-09E1780B1D55}" type="presParOf" srcId="{32B6B6BE-E015-448E-824F-EABB02525C1C}" destId="{EAFEF774-4F2C-4128-9398-F8B71219419C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9BA8E23-372F-415D-B375-DA1B8521540D}" type="doc">
      <dgm:prSet loTypeId="urn:microsoft.com/office/officeart/2016/7/layout/VerticalDownArrowProcess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9021A1-A0C4-436B-A092-0F1BA7C85470}">
      <dgm:prSet/>
      <dgm:spPr/>
      <dgm:t>
        <a:bodyPr/>
        <a:lstStyle/>
        <a:p>
          <a:r>
            <a:rPr lang="en-US" dirty="0"/>
            <a:t>Model would greatly benefit from Principal Component Analysis</a:t>
          </a:r>
        </a:p>
      </dgm:t>
    </dgm:pt>
    <dgm:pt modelId="{EFAE21E8-6C3A-4172-A7A0-9901E2AB0D83}" type="parTrans" cxnId="{B7BCD15D-99CA-4D47-9156-373BCC0967EF}">
      <dgm:prSet/>
      <dgm:spPr/>
      <dgm:t>
        <a:bodyPr/>
        <a:lstStyle/>
        <a:p>
          <a:endParaRPr lang="en-US"/>
        </a:p>
      </dgm:t>
    </dgm:pt>
    <dgm:pt modelId="{89134AA0-E054-4F81-88CC-5A1BC3F9B5A7}" type="sibTrans" cxnId="{B7BCD15D-99CA-4D47-9156-373BCC0967EF}">
      <dgm:prSet/>
      <dgm:spPr/>
      <dgm:t>
        <a:bodyPr/>
        <a:lstStyle/>
        <a:p>
          <a:endParaRPr lang="en-US"/>
        </a:p>
      </dgm:t>
    </dgm:pt>
    <dgm:pt modelId="{E1B327BE-203A-4290-A8FE-2FA7ADF57B91}">
      <dgm:prSet/>
      <dgm:spPr/>
      <dgm:t>
        <a:bodyPr/>
        <a:lstStyle/>
        <a:p>
          <a:r>
            <a:rPr lang="en-US" dirty="0"/>
            <a:t>Model struggled at classifying the less abundant cuisines</a:t>
          </a:r>
        </a:p>
      </dgm:t>
    </dgm:pt>
    <dgm:pt modelId="{4FF896A4-7ED4-48C1-8E23-62EDE736AEF2}" type="parTrans" cxnId="{DFD87756-A4F1-48C8-9F36-C2CDAC3C0FA6}">
      <dgm:prSet/>
      <dgm:spPr/>
      <dgm:t>
        <a:bodyPr/>
        <a:lstStyle/>
        <a:p>
          <a:endParaRPr lang="en-US"/>
        </a:p>
      </dgm:t>
    </dgm:pt>
    <dgm:pt modelId="{94FE3E1E-DA35-434C-96F0-A01ADE3BD9C5}" type="sibTrans" cxnId="{DFD87756-A4F1-48C8-9F36-C2CDAC3C0FA6}">
      <dgm:prSet/>
      <dgm:spPr/>
      <dgm:t>
        <a:bodyPr/>
        <a:lstStyle/>
        <a:p>
          <a:endParaRPr lang="en-US"/>
        </a:p>
      </dgm:t>
    </dgm:pt>
    <dgm:pt modelId="{27684C37-CAFB-415B-8BB2-B2DD475E0D43}">
      <dgm:prSet/>
      <dgm:spPr/>
      <dgm:t>
        <a:bodyPr/>
        <a:lstStyle/>
        <a:p>
          <a:r>
            <a:rPr lang="en-US" dirty="0"/>
            <a:t>Give the model more vocabulary to pinpoint as a beacon from classification</a:t>
          </a:r>
        </a:p>
      </dgm:t>
    </dgm:pt>
    <dgm:pt modelId="{341EB329-85FD-4E7F-BD7A-E53976A9EBDA}" type="parTrans" cxnId="{326E6DE3-B244-4B3B-AF80-07F229FDAC41}">
      <dgm:prSet/>
      <dgm:spPr/>
      <dgm:t>
        <a:bodyPr/>
        <a:lstStyle/>
        <a:p>
          <a:endParaRPr lang="en-US"/>
        </a:p>
      </dgm:t>
    </dgm:pt>
    <dgm:pt modelId="{A3499591-C468-4873-914C-79BFF47FC9AE}" type="sibTrans" cxnId="{326E6DE3-B244-4B3B-AF80-07F229FDAC41}">
      <dgm:prSet/>
      <dgm:spPr/>
      <dgm:t>
        <a:bodyPr/>
        <a:lstStyle/>
        <a:p>
          <a:endParaRPr lang="en-US"/>
        </a:p>
      </dgm:t>
    </dgm:pt>
    <dgm:pt modelId="{E4BFE81D-6B88-4EB2-9810-CFF28A2520D6}">
      <dgm:prSet/>
      <dgm:spPr/>
      <dgm:t>
        <a:bodyPr/>
        <a:lstStyle/>
        <a:p>
          <a:r>
            <a:rPr lang="en-US"/>
            <a:t>Lemming produced a better model than stemming or other</a:t>
          </a:r>
        </a:p>
      </dgm:t>
    </dgm:pt>
    <dgm:pt modelId="{5330A9BD-B169-41FD-AD10-E65DD7A53BB2}" type="parTrans" cxnId="{3DE781E3-567F-4725-8810-5CFA12A7D8D9}">
      <dgm:prSet/>
      <dgm:spPr/>
      <dgm:t>
        <a:bodyPr/>
        <a:lstStyle/>
        <a:p>
          <a:endParaRPr lang="en-US"/>
        </a:p>
      </dgm:t>
    </dgm:pt>
    <dgm:pt modelId="{C985AD8C-4718-4BB1-85A1-B65018265841}" type="sibTrans" cxnId="{3DE781E3-567F-4725-8810-5CFA12A7D8D9}">
      <dgm:prSet/>
      <dgm:spPr/>
      <dgm:t>
        <a:bodyPr/>
        <a:lstStyle/>
        <a:p>
          <a:endParaRPr lang="en-US"/>
        </a:p>
      </dgm:t>
    </dgm:pt>
    <dgm:pt modelId="{90C906D1-092F-47C2-A143-29FACDA07D90}">
      <dgm:prSet/>
      <dgm:spPr/>
      <dgm:t>
        <a:bodyPr/>
        <a:lstStyle/>
        <a:p>
          <a:r>
            <a:rPr lang="en-US" dirty="0"/>
            <a:t>Increased maximum iterations increases accuracy </a:t>
          </a:r>
        </a:p>
      </dgm:t>
    </dgm:pt>
    <dgm:pt modelId="{1D0D7984-C539-423D-B42E-98A119D0B457}" type="parTrans" cxnId="{F5B9D7D9-14F1-4085-838F-15F3BC401168}">
      <dgm:prSet/>
      <dgm:spPr/>
      <dgm:t>
        <a:bodyPr/>
        <a:lstStyle/>
        <a:p>
          <a:endParaRPr lang="en-US"/>
        </a:p>
      </dgm:t>
    </dgm:pt>
    <dgm:pt modelId="{7FFA4BF5-CB7C-4DE0-9A32-75F958A8E84D}" type="sibTrans" cxnId="{F5B9D7D9-14F1-4085-838F-15F3BC401168}">
      <dgm:prSet/>
      <dgm:spPr/>
      <dgm:t>
        <a:bodyPr/>
        <a:lstStyle/>
        <a:p>
          <a:endParaRPr lang="en-US"/>
        </a:p>
      </dgm:t>
    </dgm:pt>
    <dgm:pt modelId="{691C2F6B-F0A9-40BE-B331-73DF0294FDD6}">
      <dgm:prSet/>
      <dgm:spPr/>
      <dgm:t>
        <a:bodyPr/>
        <a:lstStyle/>
        <a:p>
          <a:r>
            <a:rPr lang="en-US" dirty="0"/>
            <a:t>Generate more meaningful features</a:t>
          </a:r>
        </a:p>
      </dgm:t>
    </dgm:pt>
    <dgm:pt modelId="{EFD87235-0E66-4F20-BA1A-AF0F89FF6131}" type="parTrans" cxnId="{42C4BC60-E9FA-4882-91E4-DBAC3640BF22}">
      <dgm:prSet/>
      <dgm:spPr/>
      <dgm:t>
        <a:bodyPr/>
        <a:lstStyle/>
        <a:p>
          <a:endParaRPr lang="en-US"/>
        </a:p>
      </dgm:t>
    </dgm:pt>
    <dgm:pt modelId="{4964CB08-2772-47DA-9F51-B8E518EF37ED}" type="sibTrans" cxnId="{42C4BC60-E9FA-4882-91E4-DBAC3640BF22}">
      <dgm:prSet/>
      <dgm:spPr/>
      <dgm:t>
        <a:bodyPr/>
        <a:lstStyle/>
        <a:p>
          <a:endParaRPr lang="en-US"/>
        </a:p>
      </dgm:t>
    </dgm:pt>
    <dgm:pt modelId="{D99ED0B9-59AB-4E83-A0F4-E4E1C0AD7B02}">
      <dgm:prSet/>
      <dgm:spPr/>
      <dgm:t>
        <a:bodyPr/>
        <a:lstStyle/>
        <a:p>
          <a:r>
            <a:rPr lang="en-US" dirty="0"/>
            <a:t>Stemming may have produced less meaningful words</a:t>
          </a:r>
        </a:p>
      </dgm:t>
    </dgm:pt>
    <dgm:pt modelId="{0C2206D3-C8EC-4FD0-8E54-FF716AF3A663}" type="parTrans" cxnId="{24488BAB-177D-458D-A2B8-A7247E0CF34C}">
      <dgm:prSet/>
      <dgm:spPr/>
      <dgm:t>
        <a:bodyPr/>
        <a:lstStyle/>
        <a:p>
          <a:endParaRPr lang="en-US"/>
        </a:p>
      </dgm:t>
    </dgm:pt>
    <dgm:pt modelId="{4BDF0020-B443-4011-B03C-FAB2FF9C8292}" type="sibTrans" cxnId="{24488BAB-177D-458D-A2B8-A7247E0CF34C}">
      <dgm:prSet/>
      <dgm:spPr/>
      <dgm:t>
        <a:bodyPr/>
        <a:lstStyle/>
        <a:p>
          <a:endParaRPr lang="en-US"/>
        </a:p>
      </dgm:t>
    </dgm:pt>
    <dgm:pt modelId="{6AE625B0-C192-497C-AD53-E2CDD673E23B}">
      <dgm:prSet/>
      <dgm:spPr/>
      <dgm:t>
        <a:bodyPr/>
        <a:lstStyle/>
        <a:p>
          <a:r>
            <a:rPr lang="en-US" dirty="0"/>
            <a:t>Reiterating through the data improves the model </a:t>
          </a:r>
        </a:p>
      </dgm:t>
    </dgm:pt>
    <dgm:pt modelId="{388D3C97-548B-4364-9961-9FE38FB3EEA3}" type="parTrans" cxnId="{83A69053-247B-4C07-B788-D1BE5DE451A0}">
      <dgm:prSet/>
      <dgm:spPr/>
    </dgm:pt>
    <dgm:pt modelId="{5479142A-3374-4F38-AA84-48C0A859625E}" type="sibTrans" cxnId="{83A69053-247B-4C07-B788-D1BE5DE451A0}">
      <dgm:prSet/>
      <dgm:spPr/>
    </dgm:pt>
    <dgm:pt modelId="{12DCE436-32C0-4566-BBE7-9ED9073D67D5}" type="pres">
      <dgm:prSet presAssocID="{D9BA8E23-372F-415D-B375-DA1B8521540D}" presName="Name0" presStyleCnt="0">
        <dgm:presLayoutVars>
          <dgm:dir/>
          <dgm:animLvl val="lvl"/>
          <dgm:resizeHandles val="exact"/>
        </dgm:presLayoutVars>
      </dgm:prSet>
      <dgm:spPr/>
    </dgm:pt>
    <dgm:pt modelId="{083C5299-5BEC-44AC-9E2B-5FA5755542D9}" type="pres">
      <dgm:prSet presAssocID="{90C906D1-092F-47C2-A143-29FACDA07D90}" presName="boxAndChildren" presStyleCnt="0"/>
      <dgm:spPr/>
    </dgm:pt>
    <dgm:pt modelId="{D4DDF149-50B1-4BFC-85F8-E20AF0415E0C}" type="pres">
      <dgm:prSet presAssocID="{90C906D1-092F-47C2-A143-29FACDA07D90}" presName="parentTextBox" presStyleLbl="alignNode1" presStyleIdx="0" presStyleCnt="4"/>
      <dgm:spPr/>
    </dgm:pt>
    <dgm:pt modelId="{1B4BE01D-5060-431D-B41D-056B4BA3DC27}" type="pres">
      <dgm:prSet presAssocID="{90C906D1-092F-47C2-A143-29FACDA07D90}" presName="descendantBox" presStyleLbl="bgAccFollowNode1" presStyleIdx="0" presStyleCnt="4"/>
      <dgm:spPr/>
    </dgm:pt>
    <dgm:pt modelId="{461A04BD-C913-4068-A788-CAD9FCB1FC22}" type="pres">
      <dgm:prSet presAssocID="{C985AD8C-4718-4BB1-85A1-B65018265841}" presName="sp" presStyleCnt="0"/>
      <dgm:spPr/>
    </dgm:pt>
    <dgm:pt modelId="{F7643B0F-0742-482E-9F5F-D532F1530159}" type="pres">
      <dgm:prSet presAssocID="{E4BFE81D-6B88-4EB2-9810-CFF28A2520D6}" presName="arrowAndChildren" presStyleCnt="0"/>
      <dgm:spPr/>
    </dgm:pt>
    <dgm:pt modelId="{C723A1D2-1D5B-4B5D-9C80-2B553637C68C}" type="pres">
      <dgm:prSet presAssocID="{E4BFE81D-6B88-4EB2-9810-CFF28A2520D6}" presName="parentTextArrow" presStyleLbl="node1" presStyleIdx="0" presStyleCnt="0"/>
      <dgm:spPr/>
    </dgm:pt>
    <dgm:pt modelId="{91D71387-166A-4130-B18A-E9187FC396DB}" type="pres">
      <dgm:prSet presAssocID="{E4BFE81D-6B88-4EB2-9810-CFF28A2520D6}" presName="arrow" presStyleLbl="alignNode1" presStyleIdx="1" presStyleCnt="4"/>
      <dgm:spPr/>
    </dgm:pt>
    <dgm:pt modelId="{62C628E9-7024-4EAE-B486-9886FB380FEC}" type="pres">
      <dgm:prSet presAssocID="{E4BFE81D-6B88-4EB2-9810-CFF28A2520D6}" presName="descendantArrow" presStyleLbl="bgAccFollowNode1" presStyleIdx="1" presStyleCnt="4"/>
      <dgm:spPr/>
    </dgm:pt>
    <dgm:pt modelId="{3FAAE550-B7B9-4610-8C17-72B8AF66716E}" type="pres">
      <dgm:prSet presAssocID="{94FE3E1E-DA35-434C-96F0-A01ADE3BD9C5}" presName="sp" presStyleCnt="0"/>
      <dgm:spPr/>
    </dgm:pt>
    <dgm:pt modelId="{D403EE0B-2ADB-4BCB-A208-02E20669A116}" type="pres">
      <dgm:prSet presAssocID="{E1B327BE-203A-4290-A8FE-2FA7ADF57B91}" presName="arrowAndChildren" presStyleCnt="0"/>
      <dgm:spPr/>
    </dgm:pt>
    <dgm:pt modelId="{209CE8BD-B7A2-40F6-BE2D-EA5924C4AC78}" type="pres">
      <dgm:prSet presAssocID="{E1B327BE-203A-4290-A8FE-2FA7ADF57B91}" presName="parentTextArrow" presStyleLbl="node1" presStyleIdx="0" presStyleCnt="0"/>
      <dgm:spPr/>
    </dgm:pt>
    <dgm:pt modelId="{CF49529D-4378-4F04-AA48-9C117BAB50F2}" type="pres">
      <dgm:prSet presAssocID="{E1B327BE-203A-4290-A8FE-2FA7ADF57B91}" presName="arrow" presStyleLbl="alignNode1" presStyleIdx="2" presStyleCnt="4" custLinFactNeighborY="-98832"/>
      <dgm:spPr/>
    </dgm:pt>
    <dgm:pt modelId="{3BB28049-D7CC-4A0A-A9A4-502D03EC4D8A}" type="pres">
      <dgm:prSet presAssocID="{E1B327BE-203A-4290-A8FE-2FA7ADF57B91}" presName="descendantArrow" presStyleLbl="bgAccFollowNode1" presStyleIdx="2" presStyleCnt="4" custLinFactY="-51356" custLinFactNeighborX="55" custLinFactNeighborY="-100000"/>
      <dgm:spPr/>
    </dgm:pt>
    <dgm:pt modelId="{2C97D14B-C310-4E8E-8EF2-0165DDE727AF}" type="pres">
      <dgm:prSet presAssocID="{89134AA0-E054-4F81-88CC-5A1BC3F9B5A7}" presName="sp" presStyleCnt="0"/>
      <dgm:spPr/>
    </dgm:pt>
    <dgm:pt modelId="{567FB4DF-F626-42B6-98F2-76EEF6EEDDE1}" type="pres">
      <dgm:prSet presAssocID="{8C9021A1-A0C4-436B-A092-0F1BA7C85470}" presName="arrowAndChildren" presStyleCnt="0"/>
      <dgm:spPr/>
    </dgm:pt>
    <dgm:pt modelId="{AA457435-15A4-4352-A5B5-F7728EC434B5}" type="pres">
      <dgm:prSet presAssocID="{8C9021A1-A0C4-436B-A092-0F1BA7C85470}" presName="parentTextArrow" presStyleLbl="node1" presStyleIdx="0" presStyleCnt="0"/>
      <dgm:spPr/>
    </dgm:pt>
    <dgm:pt modelId="{40131B90-7474-41C4-9D37-8D0C533EEB2D}" type="pres">
      <dgm:prSet presAssocID="{8C9021A1-A0C4-436B-A092-0F1BA7C85470}" presName="arrow" presStyleLbl="alignNode1" presStyleIdx="3" presStyleCnt="4" custLinFactNeighborX="-26" custLinFactNeighborY="98833"/>
      <dgm:spPr/>
    </dgm:pt>
    <dgm:pt modelId="{22704755-F36D-4C80-B82C-304090CEA188}" type="pres">
      <dgm:prSet presAssocID="{8C9021A1-A0C4-436B-A092-0F1BA7C85470}" presName="descendantArrow" presStyleLbl="bgAccFollowNode1" presStyleIdx="3" presStyleCnt="4" custLinFactY="52052" custLinFactNeighborY="100000"/>
      <dgm:spPr/>
    </dgm:pt>
  </dgm:ptLst>
  <dgm:cxnLst>
    <dgm:cxn modelId="{688B8405-68A5-436F-A5B9-92DE2C839DF4}" type="presOf" srcId="{E4BFE81D-6B88-4EB2-9810-CFF28A2520D6}" destId="{91D71387-166A-4130-B18A-E9187FC396DB}" srcOrd="1" destOrd="0" presId="urn:microsoft.com/office/officeart/2016/7/layout/VerticalDownArrowProcess"/>
    <dgm:cxn modelId="{A7F6B806-4BD3-4BDC-9612-F082780F05FA}" type="presOf" srcId="{D99ED0B9-59AB-4E83-A0F4-E4E1C0AD7B02}" destId="{62C628E9-7024-4EAE-B486-9886FB380FEC}" srcOrd="0" destOrd="0" presId="urn:microsoft.com/office/officeart/2016/7/layout/VerticalDownArrowProcess"/>
    <dgm:cxn modelId="{D30B6B36-6B0D-4E1F-B3A2-75BC2C521E8B}" type="presOf" srcId="{E1B327BE-203A-4290-A8FE-2FA7ADF57B91}" destId="{209CE8BD-B7A2-40F6-BE2D-EA5924C4AC78}" srcOrd="0" destOrd="0" presId="urn:microsoft.com/office/officeart/2016/7/layout/VerticalDownArrowProcess"/>
    <dgm:cxn modelId="{B7BCD15D-99CA-4D47-9156-373BCC0967EF}" srcId="{D9BA8E23-372F-415D-B375-DA1B8521540D}" destId="{8C9021A1-A0C4-436B-A092-0F1BA7C85470}" srcOrd="0" destOrd="0" parTransId="{EFAE21E8-6C3A-4172-A7A0-9901E2AB0D83}" sibTransId="{89134AA0-E054-4F81-88CC-5A1BC3F9B5A7}"/>
    <dgm:cxn modelId="{ADF22E5F-3120-42F1-AA60-307F178D98C3}" type="presOf" srcId="{8C9021A1-A0C4-436B-A092-0F1BA7C85470}" destId="{AA457435-15A4-4352-A5B5-F7728EC434B5}" srcOrd="0" destOrd="0" presId="urn:microsoft.com/office/officeart/2016/7/layout/VerticalDownArrowProcess"/>
    <dgm:cxn modelId="{42C4BC60-E9FA-4882-91E4-DBAC3640BF22}" srcId="{8C9021A1-A0C4-436B-A092-0F1BA7C85470}" destId="{691C2F6B-F0A9-40BE-B331-73DF0294FDD6}" srcOrd="0" destOrd="0" parTransId="{EFD87235-0E66-4F20-BA1A-AF0F89FF6131}" sibTransId="{4964CB08-2772-47DA-9F51-B8E518EF37ED}"/>
    <dgm:cxn modelId="{27F13E6D-B700-4B6B-BFD2-0C32CEE6ECFF}" type="presOf" srcId="{6AE625B0-C192-497C-AD53-E2CDD673E23B}" destId="{1B4BE01D-5060-431D-B41D-056B4BA3DC27}" srcOrd="0" destOrd="0" presId="urn:microsoft.com/office/officeart/2016/7/layout/VerticalDownArrowProcess"/>
    <dgm:cxn modelId="{83A69053-247B-4C07-B788-D1BE5DE451A0}" srcId="{90C906D1-092F-47C2-A143-29FACDA07D90}" destId="{6AE625B0-C192-497C-AD53-E2CDD673E23B}" srcOrd="0" destOrd="0" parTransId="{388D3C97-548B-4364-9961-9FE38FB3EEA3}" sibTransId="{5479142A-3374-4F38-AA84-48C0A859625E}"/>
    <dgm:cxn modelId="{DFD87756-A4F1-48C8-9F36-C2CDAC3C0FA6}" srcId="{D9BA8E23-372F-415D-B375-DA1B8521540D}" destId="{E1B327BE-203A-4290-A8FE-2FA7ADF57B91}" srcOrd="1" destOrd="0" parTransId="{4FF896A4-7ED4-48C1-8E23-62EDE736AEF2}" sibTransId="{94FE3E1E-DA35-434C-96F0-A01ADE3BD9C5}"/>
    <dgm:cxn modelId="{22BE5994-DB0B-4562-BAEB-F23B26E9AC83}" type="presOf" srcId="{D9BA8E23-372F-415D-B375-DA1B8521540D}" destId="{12DCE436-32C0-4566-BBE7-9ED9073D67D5}" srcOrd="0" destOrd="0" presId="urn:microsoft.com/office/officeart/2016/7/layout/VerticalDownArrowProcess"/>
    <dgm:cxn modelId="{17C50BA5-38C8-4B2D-BA71-29AB4DC98224}" type="presOf" srcId="{E4BFE81D-6B88-4EB2-9810-CFF28A2520D6}" destId="{C723A1D2-1D5B-4B5D-9C80-2B553637C68C}" srcOrd="0" destOrd="0" presId="urn:microsoft.com/office/officeart/2016/7/layout/VerticalDownArrowProcess"/>
    <dgm:cxn modelId="{24488BAB-177D-458D-A2B8-A7247E0CF34C}" srcId="{E4BFE81D-6B88-4EB2-9810-CFF28A2520D6}" destId="{D99ED0B9-59AB-4E83-A0F4-E4E1C0AD7B02}" srcOrd="0" destOrd="0" parTransId="{0C2206D3-C8EC-4FD0-8E54-FF716AF3A663}" sibTransId="{4BDF0020-B443-4011-B03C-FAB2FF9C8292}"/>
    <dgm:cxn modelId="{DB8D93AC-E4D1-45AE-8210-FBFF737E6E5B}" type="presOf" srcId="{27684C37-CAFB-415B-8BB2-B2DD475E0D43}" destId="{3BB28049-D7CC-4A0A-A9A4-502D03EC4D8A}" srcOrd="0" destOrd="0" presId="urn:microsoft.com/office/officeart/2016/7/layout/VerticalDownArrowProcess"/>
    <dgm:cxn modelId="{B1E927C9-2F7F-4957-A271-004A753F1CF8}" type="presOf" srcId="{E1B327BE-203A-4290-A8FE-2FA7ADF57B91}" destId="{CF49529D-4378-4F04-AA48-9C117BAB50F2}" srcOrd="1" destOrd="0" presId="urn:microsoft.com/office/officeart/2016/7/layout/VerticalDownArrowProcess"/>
    <dgm:cxn modelId="{303130CF-AAE6-4A68-9D18-958057A5A7F4}" type="presOf" srcId="{691C2F6B-F0A9-40BE-B331-73DF0294FDD6}" destId="{22704755-F36D-4C80-B82C-304090CEA188}" srcOrd="0" destOrd="0" presId="urn:microsoft.com/office/officeart/2016/7/layout/VerticalDownArrowProcess"/>
    <dgm:cxn modelId="{F2427AD9-ED71-4E74-98A8-C29C22FCE126}" type="presOf" srcId="{90C906D1-092F-47C2-A143-29FACDA07D90}" destId="{D4DDF149-50B1-4BFC-85F8-E20AF0415E0C}" srcOrd="0" destOrd="0" presId="urn:microsoft.com/office/officeart/2016/7/layout/VerticalDownArrowProcess"/>
    <dgm:cxn modelId="{F5B9D7D9-14F1-4085-838F-15F3BC401168}" srcId="{D9BA8E23-372F-415D-B375-DA1B8521540D}" destId="{90C906D1-092F-47C2-A143-29FACDA07D90}" srcOrd="3" destOrd="0" parTransId="{1D0D7984-C539-423D-B42E-98A119D0B457}" sibTransId="{7FFA4BF5-CB7C-4DE0-9A32-75F958A8E84D}"/>
    <dgm:cxn modelId="{326E6DE3-B244-4B3B-AF80-07F229FDAC41}" srcId="{E1B327BE-203A-4290-A8FE-2FA7ADF57B91}" destId="{27684C37-CAFB-415B-8BB2-B2DD475E0D43}" srcOrd="0" destOrd="0" parTransId="{341EB329-85FD-4E7F-BD7A-E53976A9EBDA}" sibTransId="{A3499591-C468-4873-914C-79BFF47FC9AE}"/>
    <dgm:cxn modelId="{3DE781E3-567F-4725-8810-5CFA12A7D8D9}" srcId="{D9BA8E23-372F-415D-B375-DA1B8521540D}" destId="{E4BFE81D-6B88-4EB2-9810-CFF28A2520D6}" srcOrd="2" destOrd="0" parTransId="{5330A9BD-B169-41FD-AD10-E65DD7A53BB2}" sibTransId="{C985AD8C-4718-4BB1-85A1-B65018265841}"/>
    <dgm:cxn modelId="{E381A3F1-25D2-422F-AD5C-FC41BCCEE831}" type="presOf" srcId="{8C9021A1-A0C4-436B-A092-0F1BA7C85470}" destId="{40131B90-7474-41C4-9D37-8D0C533EEB2D}" srcOrd="1" destOrd="0" presId="urn:microsoft.com/office/officeart/2016/7/layout/VerticalDownArrowProcess"/>
    <dgm:cxn modelId="{1FB4608C-F515-4B59-9559-303D81926683}" type="presParOf" srcId="{12DCE436-32C0-4566-BBE7-9ED9073D67D5}" destId="{083C5299-5BEC-44AC-9E2B-5FA5755542D9}" srcOrd="0" destOrd="0" presId="urn:microsoft.com/office/officeart/2016/7/layout/VerticalDownArrowProcess"/>
    <dgm:cxn modelId="{5B5A45CC-910C-4A11-8B03-3D899706DB79}" type="presParOf" srcId="{083C5299-5BEC-44AC-9E2B-5FA5755542D9}" destId="{D4DDF149-50B1-4BFC-85F8-E20AF0415E0C}" srcOrd="0" destOrd="0" presId="urn:microsoft.com/office/officeart/2016/7/layout/VerticalDownArrowProcess"/>
    <dgm:cxn modelId="{7DA57BC6-8D45-45B9-A916-A1F6539D6D5E}" type="presParOf" srcId="{083C5299-5BEC-44AC-9E2B-5FA5755542D9}" destId="{1B4BE01D-5060-431D-B41D-056B4BA3DC27}" srcOrd="1" destOrd="0" presId="urn:microsoft.com/office/officeart/2016/7/layout/VerticalDownArrowProcess"/>
    <dgm:cxn modelId="{673D1EBD-7B60-4228-9BFA-86578D729E45}" type="presParOf" srcId="{12DCE436-32C0-4566-BBE7-9ED9073D67D5}" destId="{461A04BD-C913-4068-A788-CAD9FCB1FC22}" srcOrd="1" destOrd="0" presId="urn:microsoft.com/office/officeart/2016/7/layout/VerticalDownArrowProcess"/>
    <dgm:cxn modelId="{D4DF2B7E-8733-4F80-BB69-C60D2CCABE07}" type="presParOf" srcId="{12DCE436-32C0-4566-BBE7-9ED9073D67D5}" destId="{F7643B0F-0742-482E-9F5F-D532F1530159}" srcOrd="2" destOrd="0" presId="urn:microsoft.com/office/officeart/2016/7/layout/VerticalDownArrowProcess"/>
    <dgm:cxn modelId="{10C67261-1110-447E-9706-18CEB88BEC6A}" type="presParOf" srcId="{F7643B0F-0742-482E-9F5F-D532F1530159}" destId="{C723A1D2-1D5B-4B5D-9C80-2B553637C68C}" srcOrd="0" destOrd="0" presId="urn:microsoft.com/office/officeart/2016/7/layout/VerticalDownArrowProcess"/>
    <dgm:cxn modelId="{EA522D5A-2772-4C6D-939F-513AD029C850}" type="presParOf" srcId="{F7643B0F-0742-482E-9F5F-D532F1530159}" destId="{91D71387-166A-4130-B18A-E9187FC396DB}" srcOrd="1" destOrd="0" presId="urn:microsoft.com/office/officeart/2016/7/layout/VerticalDownArrowProcess"/>
    <dgm:cxn modelId="{60955827-3369-4CAE-AFFE-8EE8BD6D7EF8}" type="presParOf" srcId="{F7643B0F-0742-482E-9F5F-D532F1530159}" destId="{62C628E9-7024-4EAE-B486-9886FB380FEC}" srcOrd="2" destOrd="0" presId="urn:microsoft.com/office/officeart/2016/7/layout/VerticalDownArrowProcess"/>
    <dgm:cxn modelId="{72F52CDD-9884-4F6F-84E4-6BA49BA6EE87}" type="presParOf" srcId="{12DCE436-32C0-4566-BBE7-9ED9073D67D5}" destId="{3FAAE550-B7B9-4610-8C17-72B8AF66716E}" srcOrd="3" destOrd="0" presId="urn:microsoft.com/office/officeart/2016/7/layout/VerticalDownArrowProcess"/>
    <dgm:cxn modelId="{CA7AFB4C-E5D3-44CA-8F03-180F270E485F}" type="presParOf" srcId="{12DCE436-32C0-4566-BBE7-9ED9073D67D5}" destId="{D403EE0B-2ADB-4BCB-A208-02E20669A116}" srcOrd="4" destOrd="0" presId="urn:microsoft.com/office/officeart/2016/7/layout/VerticalDownArrowProcess"/>
    <dgm:cxn modelId="{C8970B94-2A07-43A1-B1E9-E324DAAA3DA0}" type="presParOf" srcId="{D403EE0B-2ADB-4BCB-A208-02E20669A116}" destId="{209CE8BD-B7A2-40F6-BE2D-EA5924C4AC78}" srcOrd="0" destOrd="0" presId="urn:microsoft.com/office/officeart/2016/7/layout/VerticalDownArrowProcess"/>
    <dgm:cxn modelId="{37FCABA6-F68E-4353-9D6C-3125F5D32936}" type="presParOf" srcId="{D403EE0B-2ADB-4BCB-A208-02E20669A116}" destId="{CF49529D-4378-4F04-AA48-9C117BAB50F2}" srcOrd="1" destOrd="0" presId="urn:microsoft.com/office/officeart/2016/7/layout/VerticalDownArrowProcess"/>
    <dgm:cxn modelId="{4EC7B81C-7EA2-4F08-A6C6-51E39858B131}" type="presParOf" srcId="{D403EE0B-2ADB-4BCB-A208-02E20669A116}" destId="{3BB28049-D7CC-4A0A-A9A4-502D03EC4D8A}" srcOrd="2" destOrd="0" presId="urn:microsoft.com/office/officeart/2016/7/layout/VerticalDownArrowProcess"/>
    <dgm:cxn modelId="{35908E56-BC8A-491B-B557-3C509ECA5B21}" type="presParOf" srcId="{12DCE436-32C0-4566-BBE7-9ED9073D67D5}" destId="{2C97D14B-C310-4E8E-8EF2-0165DDE727AF}" srcOrd="5" destOrd="0" presId="urn:microsoft.com/office/officeart/2016/7/layout/VerticalDownArrowProcess"/>
    <dgm:cxn modelId="{0A905840-A0B1-4F12-9AC7-5A2B1655C181}" type="presParOf" srcId="{12DCE436-32C0-4566-BBE7-9ED9073D67D5}" destId="{567FB4DF-F626-42B6-98F2-76EEF6EEDDE1}" srcOrd="6" destOrd="0" presId="urn:microsoft.com/office/officeart/2016/7/layout/VerticalDownArrowProcess"/>
    <dgm:cxn modelId="{22578A00-7FA5-4613-8B7A-9C502625E81D}" type="presParOf" srcId="{567FB4DF-F626-42B6-98F2-76EEF6EEDDE1}" destId="{AA457435-15A4-4352-A5B5-F7728EC434B5}" srcOrd="0" destOrd="0" presId="urn:microsoft.com/office/officeart/2016/7/layout/VerticalDownArrowProcess"/>
    <dgm:cxn modelId="{D2EB3832-E7FC-46B4-B3D6-9BA7E298F3C3}" type="presParOf" srcId="{567FB4DF-F626-42B6-98F2-76EEF6EEDDE1}" destId="{40131B90-7474-41C4-9D37-8D0C533EEB2D}" srcOrd="1" destOrd="0" presId="urn:microsoft.com/office/officeart/2016/7/layout/VerticalDownArrowProcess"/>
    <dgm:cxn modelId="{923A58B9-DBA6-4747-896D-5AA7D697A945}" type="presParOf" srcId="{567FB4DF-F626-42B6-98F2-76EEF6EEDDE1}" destId="{22704755-F36D-4C80-B82C-304090CEA188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0F79A-E6FF-44A3-BA4E-47F1B6C7F4F3}">
      <dsp:nvSpPr>
        <dsp:cNvPr id="0" name=""/>
        <dsp:cNvSpPr/>
      </dsp:nvSpPr>
      <dsp:spPr>
        <a:xfrm>
          <a:off x="0" y="36602"/>
          <a:ext cx="9613860" cy="11196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 </a:t>
          </a:r>
          <a:r>
            <a:rPr lang="en-US" sz="2900" b="1" kern="1200"/>
            <a:t>Cuisine </a:t>
          </a:r>
          <a:r>
            <a:rPr lang="en-US" sz="2900" kern="1200"/>
            <a:t>is a style of cooking associated to a specific region of the world</a:t>
          </a:r>
        </a:p>
      </dsp:txBody>
      <dsp:txXfrm>
        <a:off x="54659" y="91261"/>
        <a:ext cx="9504542" cy="1010372"/>
      </dsp:txXfrm>
    </dsp:sp>
    <dsp:sp modelId="{B3982EB5-12D2-46A1-B401-BD1F8C21FC82}">
      <dsp:nvSpPr>
        <dsp:cNvPr id="0" name=""/>
        <dsp:cNvSpPr/>
      </dsp:nvSpPr>
      <dsp:spPr>
        <a:xfrm>
          <a:off x="0" y="1239812"/>
          <a:ext cx="9613860" cy="11196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 </a:t>
          </a:r>
          <a:r>
            <a:rPr lang="en-US" sz="2900" b="1" kern="1200"/>
            <a:t>Recipe </a:t>
          </a:r>
          <a:r>
            <a:rPr lang="en-US" sz="2900" kern="1200"/>
            <a:t>is the instructions on how to create a specific cuisine</a:t>
          </a:r>
        </a:p>
      </dsp:txBody>
      <dsp:txXfrm>
        <a:off x="54659" y="1294471"/>
        <a:ext cx="9504542" cy="1010372"/>
      </dsp:txXfrm>
    </dsp:sp>
    <dsp:sp modelId="{075F3F91-4062-442D-B093-30F59A16CCF0}">
      <dsp:nvSpPr>
        <dsp:cNvPr id="0" name=""/>
        <dsp:cNvSpPr/>
      </dsp:nvSpPr>
      <dsp:spPr>
        <a:xfrm>
          <a:off x="0" y="2443023"/>
          <a:ext cx="9613860" cy="11196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/>
            <a:t>Ingredients </a:t>
          </a:r>
          <a:r>
            <a:rPr lang="en-US" sz="2900" kern="1200"/>
            <a:t>are the building blocks for a recipe </a:t>
          </a:r>
        </a:p>
      </dsp:txBody>
      <dsp:txXfrm>
        <a:off x="54659" y="2497682"/>
        <a:ext cx="9504542" cy="10103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60F157-CFFF-4F3C-B919-217FC5BA4C10}">
      <dsp:nvSpPr>
        <dsp:cNvPr id="0" name=""/>
        <dsp:cNvSpPr/>
      </dsp:nvSpPr>
      <dsp:spPr>
        <a:xfrm rot="5400000">
          <a:off x="3169091" y="-642913"/>
          <a:ext cx="2176912" cy="400710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Amateur chefs and at home cooks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Culinary interests and ease of access (Next Steps)</a:t>
          </a:r>
        </a:p>
      </dsp:txBody>
      <dsp:txXfrm rot="-5400000">
        <a:off x="2253995" y="378451"/>
        <a:ext cx="3900836" cy="1964376"/>
      </dsp:txXfrm>
    </dsp:sp>
    <dsp:sp modelId="{2F5AA3B8-BFDF-4603-849B-F5F7B1D8A617}">
      <dsp:nvSpPr>
        <dsp:cNvPr id="0" name=""/>
        <dsp:cNvSpPr/>
      </dsp:nvSpPr>
      <dsp:spPr>
        <a:xfrm>
          <a:off x="0" y="68"/>
          <a:ext cx="2253996" cy="27211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Everybody eats!</a:t>
          </a:r>
        </a:p>
      </dsp:txBody>
      <dsp:txXfrm>
        <a:off x="110031" y="110099"/>
        <a:ext cx="2033934" cy="2501078"/>
      </dsp:txXfrm>
    </dsp:sp>
    <dsp:sp modelId="{8918E27D-C17B-417B-8106-57F9C5C32313}">
      <dsp:nvSpPr>
        <dsp:cNvPr id="0" name=""/>
        <dsp:cNvSpPr/>
      </dsp:nvSpPr>
      <dsp:spPr>
        <a:xfrm rot="5400000">
          <a:off x="3169091" y="2214284"/>
          <a:ext cx="2176912" cy="400710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Enhancing the menu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Gain popularity among multiple cuisine cultures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Recipe generation for more exposure (Next Steps)</a:t>
          </a:r>
        </a:p>
      </dsp:txBody>
      <dsp:txXfrm rot="-5400000">
        <a:off x="2253995" y="3235648"/>
        <a:ext cx="3900836" cy="1964376"/>
      </dsp:txXfrm>
    </dsp:sp>
    <dsp:sp modelId="{79310BF6-D3D4-4335-9227-03BFCFAB9FEE}">
      <dsp:nvSpPr>
        <dsp:cNvPr id="0" name=""/>
        <dsp:cNvSpPr/>
      </dsp:nvSpPr>
      <dsp:spPr>
        <a:xfrm>
          <a:off x="0" y="2857266"/>
          <a:ext cx="2253996" cy="27211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Restaurant Inclusivity </a:t>
          </a:r>
        </a:p>
      </dsp:txBody>
      <dsp:txXfrm>
        <a:off x="110031" y="2967297"/>
        <a:ext cx="2033934" cy="25010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2D7AF0-6492-4F47-9C4F-16E9FF9DF9ED}">
      <dsp:nvSpPr>
        <dsp:cNvPr id="0" name=""/>
        <dsp:cNvSpPr/>
      </dsp:nvSpPr>
      <dsp:spPr>
        <a:xfrm>
          <a:off x="0" y="257371"/>
          <a:ext cx="96139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DF4F26D-9723-4424-ABEA-7C0B259B86EC}">
      <dsp:nvSpPr>
        <dsp:cNvPr id="0" name=""/>
        <dsp:cNvSpPr/>
      </dsp:nvSpPr>
      <dsp:spPr>
        <a:xfrm>
          <a:off x="480695" y="65491"/>
          <a:ext cx="6729730" cy="3837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368" tIns="0" rIns="25436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Business Interest </a:t>
          </a:r>
          <a:r>
            <a:rPr lang="en-US" sz="1200" b="0" kern="1200" dirty="0"/>
            <a:t>Increase consumer demographic variability</a:t>
          </a:r>
        </a:p>
      </dsp:txBody>
      <dsp:txXfrm>
        <a:off x="499429" y="84225"/>
        <a:ext cx="6692262" cy="346292"/>
      </dsp:txXfrm>
    </dsp:sp>
    <dsp:sp modelId="{1B324825-C203-4DC6-9D9C-A31A938EB323}">
      <dsp:nvSpPr>
        <dsp:cNvPr id="0" name=""/>
        <dsp:cNvSpPr/>
      </dsp:nvSpPr>
      <dsp:spPr>
        <a:xfrm>
          <a:off x="0" y="847051"/>
          <a:ext cx="96139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46145" tIns="270764" rIns="746145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300" kern="1200" dirty="0"/>
        </a:p>
      </dsp:txBody>
      <dsp:txXfrm>
        <a:off x="0" y="847051"/>
        <a:ext cx="9613900" cy="327600"/>
      </dsp:txXfrm>
    </dsp:sp>
    <dsp:sp modelId="{ABD421C3-85D3-49D8-981E-E8B67660E10C}">
      <dsp:nvSpPr>
        <dsp:cNvPr id="0" name=""/>
        <dsp:cNvSpPr/>
      </dsp:nvSpPr>
      <dsp:spPr>
        <a:xfrm>
          <a:off x="480695" y="655171"/>
          <a:ext cx="6729730" cy="3837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368" tIns="0" rIns="25436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Data Collection &amp; Analysis</a:t>
          </a:r>
          <a:r>
            <a:rPr lang="en-US" sz="1600" kern="1200" dirty="0"/>
            <a:t> </a:t>
          </a:r>
          <a:r>
            <a:rPr lang="en-US" sz="1200" kern="1200" dirty="0" err="1"/>
            <a:t>wordclouds</a:t>
          </a:r>
          <a:r>
            <a:rPr lang="en-US" sz="1200" kern="1200" dirty="0"/>
            <a:t>, frequency distribution plots</a:t>
          </a:r>
          <a:endParaRPr lang="en-US" sz="1600" kern="1200" dirty="0"/>
        </a:p>
      </dsp:txBody>
      <dsp:txXfrm>
        <a:off x="499429" y="673905"/>
        <a:ext cx="6692262" cy="346292"/>
      </dsp:txXfrm>
    </dsp:sp>
    <dsp:sp modelId="{D288D1F9-9970-43CD-B7F8-1EE0A33AD798}">
      <dsp:nvSpPr>
        <dsp:cNvPr id="0" name=""/>
        <dsp:cNvSpPr/>
      </dsp:nvSpPr>
      <dsp:spPr>
        <a:xfrm>
          <a:off x="0" y="1436731"/>
          <a:ext cx="96139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3087C4-6F26-4BF8-BB91-BA10609BA124}">
      <dsp:nvSpPr>
        <dsp:cNvPr id="0" name=""/>
        <dsp:cNvSpPr/>
      </dsp:nvSpPr>
      <dsp:spPr>
        <a:xfrm>
          <a:off x="480695" y="1244851"/>
          <a:ext cx="6729730" cy="3837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368" tIns="0" rIns="25436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Methods </a:t>
          </a:r>
          <a:r>
            <a:rPr lang="en-US" sz="1200" b="0" kern="1200" dirty="0"/>
            <a:t>Natural Language Processing, Unsupervised Machine Learning Algorithms</a:t>
          </a:r>
          <a:endParaRPr lang="en-US" sz="1600" b="0" kern="1200" dirty="0"/>
        </a:p>
      </dsp:txBody>
      <dsp:txXfrm>
        <a:off x="499429" y="1263585"/>
        <a:ext cx="6692262" cy="346292"/>
      </dsp:txXfrm>
    </dsp:sp>
    <dsp:sp modelId="{AF07873F-C378-41B3-89EA-125DB9310E5A}">
      <dsp:nvSpPr>
        <dsp:cNvPr id="0" name=""/>
        <dsp:cNvSpPr/>
      </dsp:nvSpPr>
      <dsp:spPr>
        <a:xfrm>
          <a:off x="0" y="2026411"/>
          <a:ext cx="96139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0A09F19-0EAF-436D-AE8A-190DE52F6A60}">
      <dsp:nvSpPr>
        <dsp:cNvPr id="0" name=""/>
        <dsp:cNvSpPr/>
      </dsp:nvSpPr>
      <dsp:spPr>
        <a:xfrm>
          <a:off x="480695" y="1834531"/>
          <a:ext cx="6729730" cy="3837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368" tIns="0" rIns="25436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Results </a:t>
          </a:r>
          <a:r>
            <a:rPr lang="en-US" sz="1200" b="0" kern="1200" dirty="0"/>
            <a:t>Most accurate classification model</a:t>
          </a:r>
          <a:endParaRPr lang="en-US" sz="1600" b="1" kern="1200" dirty="0"/>
        </a:p>
      </dsp:txBody>
      <dsp:txXfrm>
        <a:off x="499429" y="1853265"/>
        <a:ext cx="6692262" cy="346292"/>
      </dsp:txXfrm>
    </dsp:sp>
    <dsp:sp modelId="{2481A99B-622F-429A-979F-7C4116463016}">
      <dsp:nvSpPr>
        <dsp:cNvPr id="0" name=""/>
        <dsp:cNvSpPr/>
      </dsp:nvSpPr>
      <dsp:spPr>
        <a:xfrm>
          <a:off x="0" y="2616091"/>
          <a:ext cx="96139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E6E35EA-2155-465A-B5D7-B4BF6F9E1864}">
      <dsp:nvSpPr>
        <dsp:cNvPr id="0" name=""/>
        <dsp:cNvSpPr/>
      </dsp:nvSpPr>
      <dsp:spPr>
        <a:xfrm>
          <a:off x="480695" y="2424211"/>
          <a:ext cx="6729730" cy="3837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368" tIns="0" rIns="25436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Conclusions </a:t>
          </a:r>
          <a:r>
            <a:rPr lang="en-US" sz="1200" b="0" kern="1200" dirty="0"/>
            <a:t>What did we learn?</a:t>
          </a:r>
          <a:endParaRPr lang="en-US" sz="1600" b="1" kern="1200" dirty="0"/>
        </a:p>
      </dsp:txBody>
      <dsp:txXfrm>
        <a:off x="499429" y="2442945"/>
        <a:ext cx="6692262" cy="346292"/>
      </dsp:txXfrm>
    </dsp:sp>
    <dsp:sp modelId="{EAFEF774-4F2C-4128-9398-F8B71219419C}">
      <dsp:nvSpPr>
        <dsp:cNvPr id="0" name=""/>
        <dsp:cNvSpPr/>
      </dsp:nvSpPr>
      <dsp:spPr>
        <a:xfrm>
          <a:off x="0" y="3205771"/>
          <a:ext cx="96139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1289D8D-7597-4292-B299-691A83F3F28D}">
      <dsp:nvSpPr>
        <dsp:cNvPr id="0" name=""/>
        <dsp:cNvSpPr/>
      </dsp:nvSpPr>
      <dsp:spPr>
        <a:xfrm>
          <a:off x="480695" y="3013891"/>
          <a:ext cx="6729730" cy="3837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368" tIns="0" rIns="25436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Next Steps </a:t>
          </a:r>
          <a:r>
            <a:rPr lang="en-US" sz="1200" b="0" kern="1200" dirty="0"/>
            <a:t>What can we do next time?</a:t>
          </a:r>
          <a:endParaRPr lang="en-US" sz="1600" b="1" kern="1200" dirty="0"/>
        </a:p>
      </dsp:txBody>
      <dsp:txXfrm>
        <a:off x="499429" y="3032625"/>
        <a:ext cx="6692262" cy="34629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DDF149-50B1-4BFC-85F8-E20AF0415E0C}">
      <dsp:nvSpPr>
        <dsp:cNvPr id="0" name=""/>
        <dsp:cNvSpPr/>
      </dsp:nvSpPr>
      <dsp:spPr>
        <a:xfrm>
          <a:off x="0" y="2951847"/>
          <a:ext cx="2707660" cy="64579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2569" tIns="92456" rIns="192569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Increased maximum iterations increases accuracy </a:t>
          </a:r>
        </a:p>
      </dsp:txBody>
      <dsp:txXfrm>
        <a:off x="0" y="2951847"/>
        <a:ext cx="2707660" cy="645792"/>
      </dsp:txXfrm>
    </dsp:sp>
    <dsp:sp modelId="{1B4BE01D-5060-431D-B41D-056B4BA3DC27}">
      <dsp:nvSpPr>
        <dsp:cNvPr id="0" name=""/>
        <dsp:cNvSpPr/>
      </dsp:nvSpPr>
      <dsp:spPr>
        <a:xfrm>
          <a:off x="2707660" y="2951847"/>
          <a:ext cx="8122980" cy="64579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4772" tIns="165100" rIns="164772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Reiterating through the data improves the model </a:t>
          </a:r>
        </a:p>
      </dsp:txBody>
      <dsp:txXfrm>
        <a:off x="2707660" y="2951847"/>
        <a:ext cx="8122980" cy="645792"/>
      </dsp:txXfrm>
    </dsp:sp>
    <dsp:sp modelId="{91D71387-166A-4130-B18A-E9187FC396DB}">
      <dsp:nvSpPr>
        <dsp:cNvPr id="0" name=""/>
        <dsp:cNvSpPr/>
      </dsp:nvSpPr>
      <dsp:spPr>
        <a:xfrm rot="10800000">
          <a:off x="0" y="1968306"/>
          <a:ext cx="2707660" cy="99322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2569" tIns="92456" rIns="192569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Lemming produced a better model than stemming or other</a:t>
          </a:r>
        </a:p>
      </dsp:txBody>
      <dsp:txXfrm rot="-10800000">
        <a:off x="0" y="1968306"/>
        <a:ext cx="2707660" cy="645598"/>
      </dsp:txXfrm>
    </dsp:sp>
    <dsp:sp modelId="{62C628E9-7024-4EAE-B486-9886FB380FEC}">
      <dsp:nvSpPr>
        <dsp:cNvPr id="0" name=""/>
        <dsp:cNvSpPr/>
      </dsp:nvSpPr>
      <dsp:spPr>
        <a:xfrm>
          <a:off x="2707660" y="1968306"/>
          <a:ext cx="8122980" cy="6455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4772" tIns="165100" rIns="164772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Stemming may have produced less meaningful words</a:t>
          </a:r>
        </a:p>
      </dsp:txBody>
      <dsp:txXfrm>
        <a:off x="2707660" y="1968306"/>
        <a:ext cx="8122980" cy="645598"/>
      </dsp:txXfrm>
    </dsp:sp>
    <dsp:sp modelId="{CF49529D-4378-4F04-AA48-9C117BAB50F2}">
      <dsp:nvSpPr>
        <dsp:cNvPr id="0" name=""/>
        <dsp:cNvSpPr/>
      </dsp:nvSpPr>
      <dsp:spPr>
        <a:xfrm rot="10800000">
          <a:off x="0" y="3137"/>
          <a:ext cx="2707660" cy="99322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2569" tIns="92456" rIns="192569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Model struggled at classifying the less abundant cuisines</a:t>
          </a:r>
        </a:p>
      </dsp:txBody>
      <dsp:txXfrm rot="-10800000">
        <a:off x="0" y="3137"/>
        <a:ext cx="2707660" cy="645598"/>
      </dsp:txXfrm>
    </dsp:sp>
    <dsp:sp modelId="{3BB28049-D7CC-4A0A-A9A4-502D03EC4D8A}">
      <dsp:nvSpPr>
        <dsp:cNvPr id="0" name=""/>
        <dsp:cNvSpPr/>
      </dsp:nvSpPr>
      <dsp:spPr>
        <a:xfrm>
          <a:off x="2707660" y="7613"/>
          <a:ext cx="8122980" cy="6455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4772" tIns="165100" rIns="164772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Give the model more vocabulary to pinpoint as a beacon from classification</a:t>
          </a:r>
        </a:p>
      </dsp:txBody>
      <dsp:txXfrm>
        <a:off x="2707660" y="7613"/>
        <a:ext cx="8122980" cy="645598"/>
      </dsp:txXfrm>
    </dsp:sp>
    <dsp:sp modelId="{40131B90-7474-41C4-9D37-8D0C533EEB2D}">
      <dsp:nvSpPr>
        <dsp:cNvPr id="0" name=""/>
        <dsp:cNvSpPr/>
      </dsp:nvSpPr>
      <dsp:spPr>
        <a:xfrm rot="10800000">
          <a:off x="0" y="982860"/>
          <a:ext cx="2707660" cy="99322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2569" tIns="92456" rIns="192569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Model would greatly benefit from Principal Component Analysis</a:t>
          </a:r>
        </a:p>
      </dsp:txBody>
      <dsp:txXfrm rot="-10800000">
        <a:off x="0" y="982860"/>
        <a:ext cx="2707660" cy="645598"/>
      </dsp:txXfrm>
    </dsp:sp>
    <dsp:sp modelId="{22704755-F36D-4C80-B82C-304090CEA188}">
      <dsp:nvSpPr>
        <dsp:cNvPr id="0" name=""/>
        <dsp:cNvSpPr/>
      </dsp:nvSpPr>
      <dsp:spPr>
        <a:xfrm>
          <a:off x="2707660" y="982868"/>
          <a:ext cx="8122980" cy="6455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64772" tIns="165100" rIns="164772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Generate more meaningful features</a:t>
          </a:r>
        </a:p>
      </dsp:txBody>
      <dsp:txXfrm>
        <a:off x="2707660" y="982868"/>
        <a:ext cx="8122980" cy="6455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301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320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77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04167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87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551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0771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618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8452596F-08A7-4B70-989A-F2B1CF31E66B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53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75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647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722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87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571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680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113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122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1843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22">
            <a:extLst>
              <a:ext uri="{FF2B5EF4-FFF2-40B4-BE49-F238E27FC236}">
                <a16:creationId xmlns:a16="http://schemas.microsoft.com/office/drawing/2014/main" id="{5708C51C-BE49-40F0-B3C6-33B579B5A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4" name="Rectangle 23">
              <a:extLst>
                <a:ext uri="{FF2B5EF4-FFF2-40B4-BE49-F238E27FC236}">
                  <a16:creationId xmlns:a16="http://schemas.microsoft.com/office/drawing/2014/main" id="{0F552B4D-E73B-404F-95E2-07E89F33AF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24">
              <a:extLst>
                <a:ext uri="{FF2B5EF4-FFF2-40B4-BE49-F238E27FC236}">
                  <a16:creationId xmlns:a16="http://schemas.microsoft.com/office/drawing/2014/main" id="{2C40CF95-BD88-4E85-AE5C-BA1A79D20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6" name="Rectangle 26">
            <a:extLst>
              <a:ext uri="{FF2B5EF4-FFF2-40B4-BE49-F238E27FC236}">
                <a16:creationId xmlns:a16="http://schemas.microsoft.com/office/drawing/2014/main" id="{19CF8566-1992-4E2F-AD73-356181214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557357"/>
            <a:ext cx="8978671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908" y="4710483"/>
            <a:ext cx="8133478" cy="940240"/>
          </a:xfrm>
        </p:spPr>
        <p:txBody>
          <a:bodyPr>
            <a:normAutofit/>
          </a:bodyPr>
          <a:lstStyle/>
          <a:p>
            <a:r>
              <a:rPr lang="en-US" sz="4800" dirty="0"/>
              <a:t>Cuisine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908" y="5650118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dirty="0"/>
              <a:t>By: Ijeoma N. Akamnonu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88F1A6-854F-4565-B0EC-D3A20B3D41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429" b="33045"/>
          <a:stretch/>
        </p:blipFill>
        <p:spPr>
          <a:xfrm>
            <a:off x="634277" y="640078"/>
            <a:ext cx="10917644" cy="360914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37" name="Rectangle 28">
            <a:extLst>
              <a:ext uri="{FF2B5EF4-FFF2-40B4-BE49-F238E27FC236}">
                <a16:creationId xmlns:a16="http://schemas.microsoft.com/office/drawing/2014/main" id="{89CC8083-ABEB-41E0-B4DD-138CDA9C32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4557357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0">
            <a:extLst>
              <a:ext uri="{FF2B5EF4-FFF2-40B4-BE49-F238E27FC236}">
                <a16:creationId xmlns:a16="http://schemas.microsoft.com/office/drawing/2014/main" id="{B474C815-630A-48EC-AEF2-64E56D96F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6" y="6210130"/>
            <a:ext cx="89680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2CA8B2-30BF-4774-9C0D-611F4F8D6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6210130"/>
            <a:ext cx="3080285" cy="275942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1A2987-9358-4B6D-AC89-CB3ECDBA24A4}"/>
              </a:ext>
            </a:extLst>
          </p:cNvPr>
          <p:cNvSpPr txBox="1"/>
          <p:nvPr/>
        </p:nvSpPr>
        <p:spPr>
          <a:xfrm>
            <a:off x="6936440" y="6186149"/>
            <a:ext cx="357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February 18, 2021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62E4A247-913A-4CDE-B56F-C1C5B8462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AE8B3623-55FC-4591-8360-887D7347C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ACF4B6E-82B4-4981-92EB-B0C5DA3E7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1CDCE00-C4BC-46A8-9D07-70B8CF17D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5408" y="-1"/>
            <a:ext cx="4736592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CF2302-8F47-42D1-95C5-539EE945C4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8" r="1" b="25992"/>
          <a:stretch/>
        </p:blipFill>
        <p:spPr>
          <a:xfrm>
            <a:off x="7550979" y="1"/>
            <a:ext cx="4645152" cy="2225039"/>
          </a:xfrm>
          <a:prstGeom prst="rect">
            <a:avLst/>
          </a:prstGeom>
          <a:ln>
            <a:noFill/>
          </a:ln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0EC72D3-36C4-4B87-8B84-EB8CDED4D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96704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FED6B-0314-490B-BDDB-96430EB80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6565305" cy="1080938"/>
          </a:xfrm>
        </p:spPr>
        <p:txBody>
          <a:bodyPr>
            <a:normAutofit/>
          </a:bodyPr>
          <a:lstStyle/>
          <a:p>
            <a:r>
              <a:rPr lang="en-US" dirty="0" err="1"/>
              <a:t>WordClouds</a:t>
            </a:r>
            <a:r>
              <a:rPr lang="en-US" dirty="0"/>
              <a:t> </a:t>
            </a:r>
            <a:r>
              <a:rPr lang="en-US" sz="1200" dirty="0"/>
              <a:t>non-distinguishable </a:t>
            </a:r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039EF4-0A0D-42F3-9D41-95616294D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D8CF5-FECC-4920-B0D2-23433A9C7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423211" cy="3599316"/>
          </a:xfrm>
        </p:spPr>
        <p:txBody>
          <a:bodyPr>
            <a:normAutofit/>
          </a:bodyPr>
          <a:lstStyle/>
          <a:p>
            <a:r>
              <a:rPr lang="en-US" sz="1800" dirty="0"/>
              <a:t>Moroccan Cuisines</a:t>
            </a:r>
          </a:p>
          <a:p>
            <a:pPr lvl="1"/>
            <a:r>
              <a:rPr lang="en-US" sz="1400" dirty="0"/>
              <a:t>Cut chunks</a:t>
            </a:r>
          </a:p>
          <a:p>
            <a:pPr lvl="1"/>
            <a:r>
              <a:rPr lang="en-US" sz="1400" dirty="0"/>
              <a:t>Olive Oil</a:t>
            </a:r>
          </a:p>
          <a:p>
            <a:r>
              <a:rPr lang="en-US" sz="1800" dirty="0"/>
              <a:t>British Cuisines</a:t>
            </a:r>
          </a:p>
          <a:p>
            <a:pPr lvl="1"/>
            <a:r>
              <a:rPr lang="en-US" sz="1400" dirty="0"/>
              <a:t>Plain flour</a:t>
            </a:r>
          </a:p>
          <a:p>
            <a:pPr lvl="1"/>
            <a:r>
              <a:rPr lang="en-US" sz="1400" dirty="0"/>
              <a:t>Cut chunks</a:t>
            </a:r>
          </a:p>
          <a:p>
            <a:r>
              <a:rPr lang="en-US" sz="1800" dirty="0"/>
              <a:t>American Cuisines</a:t>
            </a:r>
          </a:p>
          <a:p>
            <a:pPr lvl="1"/>
            <a:r>
              <a:rPr lang="en-US" sz="1400" dirty="0"/>
              <a:t>Olive oil</a:t>
            </a:r>
          </a:p>
          <a:p>
            <a:pPr lvl="1"/>
            <a:r>
              <a:rPr lang="en-US" sz="1400" dirty="0"/>
              <a:t>Plain flour </a:t>
            </a:r>
          </a:p>
          <a:p>
            <a:pPr lvl="1"/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A06DFF-CF76-491F-914B-90B8160F9F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13" r="4" b="27912"/>
          <a:stretch/>
        </p:blipFill>
        <p:spPr>
          <a:xfrm>
            <a:off x="7555110" y="2322651"/>
            <a:ext cx="4641021" cy="22126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237131-8F5D-462C-9AD1-EED8FA35F1B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16" r="4" b="27343"/>
          <a:stretch/>
        </p:blipFill>
        <p:spPr>
          <a:xfrm>
            <a:off x="7555110" y="4632960"/>
            <a:ext cx="4641021" cy="222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32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84F2EC7C-E163-43C8-95E1-D68C83433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1A8CA8-CE04-4CC1-ACF2-0DE36C6622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8385" b="1"/>
          <a:stretch/>
        </p:blipFill>
        <p:spPr>
          <a:xfrm>
            <a:off x="-3177" y="57488"/>
            <a:ext cx="12192000" cy="685800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7E9ED38-2B6B-4DE5-852E-9C04BC33F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B7708FB3-3153-4642-9643-178CEC5EC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88AC6-E0A4-4FF3-9BA0-30A0024F1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 dirty="0"/>
              <a:t>Methods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FEDB5B53-2430-4E88-8159-E988DB380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60614B3-AE58-4129-BD79-6512D61E3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B9A95-F483-4BBD-8C80-5A0DDA620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094823"/>
            <a:ext cx="10784466" cy="4763177"/>
          </a:xfrm>
        </p:spPr>
        <p:txBody>
          <a:bodyPr anchor="ctr">
            <a:normAutofit fontScale="85000" lnSpcReduction="20000"/>
          </a:bodyPr>
          <a:lstStyle/>
          <a:p>
            <a:r>
              <a:rPr lang="en-US" sz="1800" dirty="0"/>
              <a:t>Natural Language Processing</a:t>
            </a:r>
          </a:p>
          <a:p>
            <a:pPr lvl="1"/>
            <a:r>
              <a:rPr lang="en-US" sz="1800" dirty="0"/>
              <a:t>Natural Language Processing Tool Kit </a:t>
            </a:r>
          </a:p>
          <a:p>
            <a:r>
              <a:rPr lang="en-US" sz="1800" dirty="0"/>
              <a:t>Cleaning done using:</a:t>
            </a:r>
          </a:p>
          <a:p>
            <a:pPr lvl="1"/>
            <a:r>
              <a:rPr lang="en-US" sz="1800" dirty="0"/>
              <a:t>Sci-Kit Learn</a:t>
            </a:r>
          </a:p>
          <a:p>
            <a:pPr lvl="1"/>
            <a:r>
              <a:rPr lang="en-US" sz="1800" dirty="0"/>
              <a:t>Regular Expression</a:t>
            </a:r>
          </a:p>
          <a:p>
            <a:pPr lvl="1"/>
            <a:r>
              <a:rPr lang="en-US" sz="1800" dirty="0"/>
              <a:t>Tokenization</a:t>
            </a:r>
          </a:p>
          <a:p>
            <a:pPr lvl="2"/>
            <a:r>
              <a:rPr lang="en-US" dirty="0"/>
              <a:t>Distinguish each word </a:t>
            </a:r>
          </a:p>
          <a:p>
            <a:pPr lvl="1"/>
            <a:r>
              <a:rPr lang="en-US" sz="1800" dirty="0"/>
              <a:t>Stop-word removal</a:t>
            </a:r>
          </a:p>
          <a:p>
            <a:pPr lvl="2"/>
            <a:r>
              <a:rPr lang="en-US" dirty="0"/>
              <a:t>NLTK</a:t>
            </a:r>
          </a:p>
          <a:p>
            <a:pPr lvl="3"/>
            <a:r>
              <a:rPr lang="en-US" sz="1800" dirty="0"/>
              <a:t>Common words like “and, you, I, or, etc.”</a:t>
            </a:r>
          </a:p>
          <a:p>
            <a:pPr lvl="2"/>
            <a:r>
              <a:rPr lang="en-US" dirty="0"/>
              <a:t>Custom</a:t>
            </a:r>
          </a:p>
          <a:p>
            <a:pPr lvl="3"/>
            <a:r>
              <a:rPr lang="en-US" sz="1800" dirty="0"/>
              <a:t>Common cooking measurements like “tsp, tbsp, cup, etc.” </a:t>
            </a:r>
          </a:p>
          <a:p>
            <a:pPr lvl="3"/>
            <a:r>
              <a:rPr lang="en-US" sz="1800" dirty="0"/>
              <a:t>Common meaningless words</a:t>
            </a:r>
          </a:p>
          <a:p>
            <a:r>
              <a:rPr lang="en-US" sz="1800" dirty="0"/>
              <a:t>Models</a:t>
            </a:r>
          </a:p>
          <a:p>
            <a:pPr lvl="1"/>
            <a:r>
              <a:rPr lang="en-US" sz="1800" dirty="0"/>
              <a:t>Target = Cuisine</a:t>
            </a:r>
          </a:p>
          <a:p>
            <a:pPr lvl="1"/>
            <a:r>
              <a:rPr lang="en-US" sz="1800" dirty="0"/>
              <a:t>Data = Ingredients</a:t>
            </a:r>
          </a:p>
          <a:p>
            <a:pPr lvl="2"/>
            <a:r>
              <a:rPr lang="en-US" sz="1600" dirty="0"/>
              <a:t>Random Forest</a:t>
            </a:r>
          </a:p>
          <a:p>
            <a:pPr lvl="2"/>
            <a:r>
              <a:rPr lang="en-US" sz="1600" dirty="0"/>
              <a:t>Naive Bayes</a:t>
            </a:r>
          </a:p>
          <a:p>
            <a:pPr lvl="2"/>
            <a:r>
              <a:rPr lang="en-US" sz="1600" dirty="0"/>
              <a:t>SVM*</a:t>
            </a:r>
          </a:p>
          <a:p>
            <a:pPr lvl="2"/>
            <a:r>
              <a:rPr lang="en-US" sz="1600" dirty="0"/>
              <a:t>Logistic Regression</a:t>
            </a:r>
          </a:p>
          <a:p>
            <a:pPr lvl="1"/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932765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>
            <a:extLst>
              <a:ext uri="{FF2B5EF4-FFF2-40B4-BE49-F238E27FC236}">
                <a16:creationId xmlns:a16="http://schemas.microsoft.com/office/drawing/2014/main" id="{27E2C850-94E0-408B-9CE6-BA3A35731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59" name="Rectangle 58">
              <a:extLst>
                <a:ext uri="{FF2B5EF4-FFF2-40B4-BE49-F238E27FC236}">
                  <a16:creationId xmlns:a16="http://schemas.microsoft.com/office/drawing/2014/main" id="{DF696BBD-DCA8-4242-B932-B4E20FFBC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B080CC3F-B231-4289-A61F-057AEEB4B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077DC642-2A03-45A0-8FF0-362AFF61C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5018565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4221F7-EF89-409D-9C48-00871D041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53228"/>
            <a:ext cx="4196478" cy="1080938"/>
          </a:xfrm>
        </p:spPr>
        <p:txBody>
          <a:bodyPr>
            <a:normAutofit/>
          </a:bodyPr>
          <a:lstStyle/>
          <a:p>
            <a:r>
              <a:rPr lang="en-US" sz="3200"/>
              <a:t>Results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9EBB120D-0399-4F09-B9F1-D6551E891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5029200" cy="20273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6E773B-8DD0-42F9-88A2-40D70BA90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4124289" cy="3599316"/>
          </a:xfrm>
        </p:spPr>
        <p:txBody>
          <a:bodyPr>
            <a:normAutofit/>
          </a:bodyPr>
          <a:lstStyle/>
          <a:p>
            <a:r>
              <a:rPr lang="en-US" sz="1600" dirty="0"/>
              <a:t>Accuracy: 0.64</a:t>
            </a:r>
          </a:p>
          <a:p>
            <a:r>
              <a:rPr lang="en-US" sz="1600" dirty="0"/>
              <a:t>Quite a few misclassifications</a:t>
            </a:r>
          </a:p>
          <a:p>
            <a:pPr lvl="1"/>
            <a:r>
              <a:rPr lang="en-US" sz="1600" dirty="0"/>
              <a:t>Vietnamese as </a:t>
            </a:r>
            <a:r>
              <a:rPr lang="en-US" sz="1600" i="1" dirty="0"/>
              <a:t>chin </a:t>
            </a:r>
            <a:r>
              <a:rPr lang="en-US" sz="1600" dirty="0"/>
              <a:t>or </a:t>
            </a:r>
            <a:r>
              <a:rPr lang="en-US" sz="1600" i="1" dirty="0" err="1"/>
              <a:t>mexi</a:t>
            </a:r>
            <a:r>
              <a:rPr lang="en-US" sz="1600" i="1" dirty="0"/>
              <a:t> </a:t>
            </a:r>
            <a:r>
              <a:rPr lang="en-US" sz="1600" dirty="0"/>
              <a:t>or </a:t>
            </a:r>
            <a:r>
              <a:rPr lang="en-US" sz="1600" i="1" dirty="0" err="1"/>
              <a:t>thai</a:t>
            </a:r>
            <a:endParaRPr lang="en-US" sz="1600" i="1" dirty="0"/>
          </a:p>
          <a:p>
            <a:pPr lvl="2"/>
            <a:r>
              <a:rPr lang="en-US" sz="1400" dirty="0"/>
              <a:t>“lime juice” &amp; “coriander”</a:t>
            </a:r>
          </a:p>
          <a:p>
            <a:pPr lvl="1"/>
            <a:r>
              <a:rPr lang="en-US" sz="1600" dirty="0"/>
              <a:t>Mediterranean as </a:t>
            </a:r>
            <a:r>
              <a:rPr lang="en-US" sz="1600" i="1" dirty="0" err="1"/>
              <a:t>ital</a:t>
            </a:r>
            <a:r>
              <a:rPr lang="en-US" sz="1600" i="1" dirty="0"/>
              <a:t> </a:t>
            </a:r>
            <a:r>
              <a:rPr lang="en-US" sz="1600" dirty="0"/>
              <a:t>or </a:t>
            </a:r>
            <a:r>
              <a:rPr lang="en-US" sz="1600" i="1" dirty="0" err="1"/>
              <a:t>gree</a:t>
            </a:r>
            <a:endParaRPr lang="en-US" sz="1600" i="1" dirty="0"/>
          </a:p>
          <a:p>
            <a:pPr lvl="2"/>
            <a:r>
              <a:rPr lang="en-US" sz="1400" dirty="0"/>
              <a:t>“olive oil”</a:t>
            </a:r>
          </a:p>
          <a:p>
            <a:pPr lvl="1"/>
            <a:r>
              <a:rPr lang="en-US" sz="1600" dirty="0"/>
              <a:t>Caribbean could not be classified</a:t>
            </a:r>
          </a:p>
          <a:p>
            <a:pPr lvl="2"/>
            <a:r>
              <a:rPr lang="en-US" sz="1400" dirty="0"/>
              <a:t>Data too small</a:t>
            </a:r>
          </a:p>
          <a:p>
            <a:r>
              <a:rPr lang="en-US" sz="1600" dirty="0"/>
              <a:t>Some classification hits (most abundant)</a:t>
            </a:r>
          </a:p>
          <a:p>
            <a:pPr lvl="1"/>
            <a:r>
              <a:rPr lang="en-US" sz="1600" dirty="0"/>
              <a:t>Japanese</a:t>
            </a:r>
          </a:p>
          <a:p>
            <a:pPr lvl="1"/>
            <a:r>
              <a:rPr lang="en-US" sz="1600" dirty="0"/>
              <a:t>Mexican</a:t>
            </a:r>
          </a:p>
          <a:p>
            <a:pPr lvl="1"/>
            <a:r>
              <a:rPr lang="en-US" sz="1600" dirty="0"/>
              <a:t>North African </a:t>
            </a:r>
          </a:p>
          <a:p>
            <a:endParaRPr lang="en-US" sz="16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F326001-0279-4BAB-9DFE-CC9E035CD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197" y="488844"/>
            <a:ext cx="3378077" cy="352604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14A9945-BC1D-4D9D-BAB3-BB4517FBC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679" y="488844"/>
            <a:ext cx="2739690" cy="248087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D4858F1-2521-4A7E-AC27-46FFD647E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198" y="4169238"/>
            <a:ext cx="3378077" cy="2209379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0BCE823-95DB-40B2-9342-0641555BD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680" y="3130583"/>
            <a:ext cx="2739690" cy="324803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E428B7-0477-4101-9E1C-3B3C29F482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1614" y="3255241"/>
            <a:ext cx="3131820" cy="29987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31AC3D-277D-4E05-93DC-0F296F2FD6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324" y="425155"/>
            <a:ext cx="3635152" cy="36534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AEF749-3B5D-4DCB-A1E5-2149E4D85706}"/>
              </a:ext>
            </a:extLst>
          </p:cNvPr>
          <p:cNvSpPr txBox="1"/>
          <p:nvPr/>
        </p:nvSpPr>
        <p:spPr>
          <a:xfrm>
            <a:off x="6942483" y="5884627"/>
            <a:ext cx="1884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Forest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F2EB1A-E800-44F3-AA6C-B1C98ACFF625}"/>
              </a:ext>
            </a:extLst>
          </p:cNvPr>
          <p:cNvSpPr txBox="1"/>
          <p:nvPr/>
        </p:nvSpPr>
        <p:spPr>
          <a:xfrm>
            <a:off x="8967679" y="256057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SVM</a:t>
            </a:r>
          </a:p>
        </p:txBody>
      </p:sp>
    </p:spTree>
    <p:extLst>
      <p:ext uri="{BB962C8B-B14F-4D97-AF65-F5344CB8AC3E}">
        <p14:creationId xmlns:p14="http://schemas.microsoft.com/office/powerpoint/2010/main" val="2360739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68150-1D24-4D51-BC68-1C021D05D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/>
              <a:t>Conclusion</a:t>
            </a:r>
          </a:p>
        </p:txBody>
      </p:sp>
      <p:graphicFrame>
        <p:nvGraphicFramePr>
          <p:cNvPr id="49" name="Content Placeholder 2">
            <a:extLst>
              <a:ext uri="{FF2B5EF4-FFF2-40B4-BE49-F238E27FC236}">
                <a16:creationId xmlns:a16="http://schemas.microsoft.com/office/drawing/2014/main" id="{45D116BE-FE99-47CE-BD18-56ADA9EC65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460557"/>
              </p:ext>
            </p:extLst>
          </p:nvPr>
        </p:nvGraphicFramePr>
        <p:xfrm>
          <a:off x="681037" y="2336800"/>
          <a:ext cx="10830641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4390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7F36C09-16BA-4141-A705-C6B5B5A40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776" y="0"/>
            <a:ext cx="9176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CE521D-42CE-4CD9-AFFE-37255AC0A6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60C2540-36DC-4C0A-A9C0-231ED365D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177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FF776F-2F44-42B2-9996-9AB75D960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A0299-A5AB-450F-A57D-76EA82417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834299" cy="3599316"/>
          </a:xfrm>
        </p:spPr>
        <p:txBody>
          <a:bodyPr>
            <a:normAutofit/>
          </a:bodyPr>
          <a:lstStyle/>
          <a:p>
            <a:r>
              <a:rPr lang="en-US" sz="2000" dirty="0"/>
              <a:t>EDA, More Data, EDA</a:t>
            </a:r>
          </a:p>
          <a:p>
            <a:pPr lvl="1"/>
            <a:r>
              <a:rPr lang="en-US" sz="1600" dirty="0"/>
              <a:t>Feature engineering </a:t>
            </a:r>
          </a:p>
          <a:p>
            <a:pPr lvl="1"/>
            <a:r>
              <a:rPr lang="en-US" sz="1600" dirty="0"/>
              <a:t>Common words</a:t>
            </a:r>
          </a:p>
          <a:p>
            <a:pPr lvl="1"/>
            <a:r>
              <a:rPr lang="en-US" sz="1600" dirty="0"/>
              <a:t>Patterns</a:t>
            </a:r>
          </a:p>
          <a:p>
            <a:pPr lvl="1"/>
            <a:r>
              <a:rPr lang="en-US" sz="1600" dirty="0"/>
              <a:t>Implementation of Grid Search to optimize parameters</a:t>
            </a:r>
          </a:p>
          <a:p>
            <a:r>
              <a:rPr lang="en-US" sz="2000" dirty="0" err="1"/>
              <a:t>Streamlit</a:t>
            </a:r>
            <a:endParaRPr lang="en-US" sz="2000" dirty="0"/>
          </a:p>
          <a:p>
            <a:pPr lvl="1"/>
            <a:r>
              <a:rPr lang="en-US" sz="1600" dirty="0"/>
              <a:t>Neural Networks</a:t>
            </a:r>
          </a:p>
          <a:p>
            <a:pPr lvl="2"/>
            <a:r>
              <a:rPr lang="en-US" sz="1400" dirty="0"/>
              <a:t>Implement Natural Language Generation with the use of </a:t>
            </a:r>
            <a:r>
              <a:rPr lang="en-US" sz="1400" b="1" dirty="0" err="1"/>
              <a:t>Markovify</a:t>
            </a:r>
            <a:r>
              <a:rPr lang="en-US" sz="1400" b="1" dirty="0"/>
              <a:t> and </a:t>
            </a:r>
            <a:r>
              <a:rPr lang="en-US" sz="1600" b="1" dirty="0"/>
              <a:t>Markov Chain Models</a:t>
            </a:r>
            <a:endParaRPr lang="en-US" sz="1600" dirty="0"/>
          </a:p>
          <a:p>
            <a:pPr lvl="1"/>
            <a:r>
              <a:rPr lang="en-US" sz="1600" dirty="0"/>
              <a:t>generate app that can provide a cuisine recipe given an input of ingredients</a:t>
            </a:r>
          </a:p>
          <a:p>
            <a:pPr marL="457200" lvl="1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60831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3E8A9A-DA4B-4F12-9331-219EBE523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776" y="0"/>
            <a:ext cx="9176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4DCE7A-0E46-404B-9E0D-E93DC7B2A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D673B7-F6B7-43EE-936B-D09F3A337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177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76D8D5-0C78-4A68-B7F3-5158B653B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0849" y="643466"/>
            <a:ext cx="3846292" cy="5205943"/>
          </a:xfrm>
        </p:spPr>
        <p:txBody>
          <a:bodyPr anchor="b">
            <a:normAutofit/>
          </a:bodyPr>
          <a:lstStyle/>
          <a:p>
            <a:pPr algn="r"/>
            <a:r>
              <a:rPr lang="en-US" sz="4800" dirty="0">
                <a:solidFill>
                  <a:schemeClr val="accent1"/>
                </a:solidFill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EF4F1-20FE-4B2F-B4EC-FE379D79A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965200"/>
            <a:ext cx="7405844" cy="4884209"/>
          </a:xfrm>
        </p:spPr>
        <p:txBody>
          <a:bodyPr anchor="ctr">
            <a:normAutofit/>
          </a:bodyPr>
          <a:lstStyle/>
          <a:p>
            <a:endParaRPr lang="en-US" sz="2000" dirty="0"/>
          </a:p>
          <a:p>
            <a:endParaRPr lang="en-US" sz="2000" dirty="0"/>
          </a:p>
          <a:p>
            <a:r>
              <a:rPr lang="en-US" sz="2000" b="1" dirty="0"/>
              <a:t>LinkedIn:</a:t>
            </a:r>
            <a:r>
              <a:rPr lang="en-US" sz="2000" dirty="0"/>
              <a:t> Ijeoma Akamnonu </a:t>
            </a:r>
          </a:p>
          <a:p>
            <a:r>
              <a:rPr lang="en-US" sz="2000" b="1" dirty="0"/>
              <a:t>GitHub: </a:t>
            </a:r>
            <a:r>
              <a:rPr lang="en-US" sz="1600" dirty="0"/>
              <a:t>https://github.com/aamoeji04/Cuisine_Classification_Capstone </a:t>
            </a:r>
          </a:p>
          <a:p>
            <a:r>
              <a:rPr lang="en-US" sz="2000" b="1" dirty="0"/>
              <a:t>Email:</a:t>
            </a:r>
            <a:r>
              <a:rPr lang="en-US" sz="2000" dirty="0"/>
              <a:t> inakamno11@gmail.com</a:t>
            </a:r>
          </a:p>
        </p:txBody>
      </p:sp>
      <p:pic>
        <p:nvPicPr>
          <p:cNvPr id="1026" name="Picture 2" descr="Image result for github logo">
            <a:extLst>
              <a:ext uri="{FF2B5EF4-FFF2-40B4-BE49-F238E27FC236}">
                <a16:creationId xmlns:a16="http://schemas.microsoft.com/office/drawing/2014/main" id="{3C764F63-F302-4420-8336-063A01593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959" y="643466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linkedin logo">
            <a:extLst>
              <a:ext uri="{FF2B5EF4-FFF2-40B4-BE49-F238E27FC236}">
                <a16:creationId xmlns:a16="http://schemas.microsoft.com/office/drawing/2014/main" id="{1A4C1097-C4E9-42D8-8930-80566579F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875" y="648436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gmail logo">
            <a:extLst>
              <a:ext uri="{FF2B5EF4-FFF2-40B4-BE49-F238E27FC236}">
                <a16:creationId xmlns:a16="http://schemas.microsoft.com/office/drawing/2014/main" id="{574D417D-240E-4807-8749-35F37D750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8491" y="706517"/>
            <a:ext cx="2620617" cy="147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5565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F1C57-C432-4E03-BBB0-89ED67060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6E8A0-DA34-4995-842A-BB19E658A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7672" y="2336873"/>
            <a:ext cx="6516509" cy="3599316"/>
          </a:xfrm>
        </p:spPr>
        <p:txBody>
          <a:bodyPr>
            <a:normAutofit/>
          </a:bodyPr>
          <a:lstStyle/>
          <a:p>
            <a:r>
              <a:rPr lang="en-US" dirty="0"/>
              <a:t>Natural Language Processing</a:t>
            </a:r>
          </a:p>
          <a:p>
            <a:pPr lvl="1"/>
            <a:r>
              <a:rPr lang="en-US" dirty="0"/>
              <a:t>model trained to classify 20 cuisine types. </a:t>
            </a:r>
          </a:p>
          <a:p>
            <a:r>
              <a:rPr lang="en-US" dirty="0"/>
              <a:t>Best model used Stochastic Gradient Descent with Support Vector Machines (SVM)</a:t>
            </a:r>
          </a:p>
          <a:p>
            <a:pPr lvl="1"/>
            <a:r>
              <a:rPr lang="en-US" dirty="0"/>
              <a:t>Meticulous iterative process</a:t>
            </a:r>
          </a:p>
          <a:p>
            <a:pPr lvl="1"/>
            <a:r>
              <a:rPr lang="en-US" dirty="0"/>
              <a:t>Highest accuracy used lemmatized tokens: 64%</a:t>
            </a:r>
          </a:p>
        </p:txBody>
      </p:sp>
      <p:pic>
        <p:nvPicPr>
          <p:cNvPr id="2050" name="Picture 2" descr="Image result for cuisines">
            <a:extLst>
              <a:ext uri="{FF2B5EF4-FFF2-40B4-BE49-F238E27FC236}">
                <a16:creationId xmlns:a16="http://schemas.microsoft.com/office/drawing/2014/main" id="{162BEF55-ACE0-4C4A-A63C-95AE76F326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5" r="16683" b="-5"/>
          <a:stretch/>
        </p:blipFill>
        <p:spPr bwMode="auto">
          <a:xfrm>
            <a:off x="794325" y="2336872"/>
            <a:ext cx="2692907" cy="3598789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5949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BCADB-C302-4348-AC16-D50736655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 Clarification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4AE8123-950A-4013-A09A-33958C7DA86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0321" y="2336873"/>
          <a:ext cx="9613861" cy="35993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9763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85FFDC-0CAD-450C-A1F1-75E392CC8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672BDB-4ABD-40E5-A8B8-F7340E3BD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1FA2BC7-3F19-4E1C-B3D1-19995D9F6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2FF40B5-1E36-4442-8D28-D1AA571AD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C09592-2DB2-47C0-A5CB-BD39288D1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514F87-F7C7-4F75-8689-9DC33390E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>
            <a:normAutofit/>
          </a:bodyPr>
          <a:lstStyle/>
          <a:p>
            <a:pPr algn="r"/>
            <a:r>
              <a:rPr lang="en-US" sz="4400"/>
              <a:t>Why Should You Be Interested?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EFE4F75-4141-4882-AA29-FD3F06311D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1744481"/>
              </p:ext>
            </p:extLst>
          </p:nvPr>
        </p:nvGraphicFramePr>
        <p:xfrm>
          <a:off x="5284788" y="639763"/>
          <a:ext cx="6261100" cy="55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27138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2B833-AD7C-42A2-93F6-246295100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Will Go Through…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CF728D-014C-4E4C-AB2F-46E2374F96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9630908"/>
              </p:ext>
            </p:extLst>
          </p:nvPr>
        </p:nvGraphicFramePr>
        <p:xfrm>
          <a:off x="681038" y="2336800"/>
          <a:ext cx="9613900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2984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9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Rectangle 11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3726E0-8B41-463E-B73C-3A36D6A61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883" y="2063262"/>
            <a:ext cx="4540624" cy="2661052"/>
          </a:xfrm>
        </p:spPr>
        <p:txBody>
          <a:bodyPr>
            <a:normAutofit/>
          </a:bodyPr>
          <a:lstStyle/>
          <a:p>
            <a:pPr algn="r"/>
            <a:r>
              <a:rPr lang="en-US" sz="4400" dirty="0">
                <a:solidFill>
                  <a:srgbClr val="FFFFFF"/>
                </a:solidFill>
              </a:rPr>
              <a:t>Why Should A Business Be Interested?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FBBB4-046A-4215-8B23-8CBDEE983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7995" y="661106"/>
            <a:ext cx="6257362" cy="5503101"/>
          </a:xfrm>
        </p:spPr>
        <p:txBody>
          <a:bodyPr anchor="ctr">
            <a:normAutofit/>
          </a:bodyPr>
          <a:lstStyle/>
          <a:p>
            <a:pPr lvl="1"/>
            <a:r>
              <a:rPr lang="en-US" sz="1200" cap="all" dirty="0">
                <a:solidFill>
                  <a:srgbClr val="FFFFFF"/>
                </a:solidFill>
              </a:rPr>
              <a:t>Gain insights and make patterns between different cuisines through classification</a:t>
            </a:r>
          </a:p>
          <a:p>
            <a:pPr lvl="1"/>
            <a:r>
              <a:rPr lang="en-US" sz="1200" cap="all" dirty="0">
                <a:solidFill>
                  <a:srgbClr val="FFFFFF"/>
                </a:solidFill>
              </a:rPr>
              <a:t>Use those insights and patterns to ultimately generate novel, possibly delicious recipes</a:t>
            </a:r>
          </a:p>
          <a:p>
            <a:pPr lvl="1"/>
            <a:r>
              <a:rPr lang="en-US" sz="1200" cap="all" dirty="0">
                <a:solidFill>
                  <a:srgbClr val="FFFFFF"/>
                </a:solidFill>
              </a:rPr>
              <a:t>Add successes recipes to the menu!</a:t>
            </a:r>
          </a:p>
          <a:p>
            <a:r>
              <a:rPr lang="en-US" sz="1800" cap="all" dirty="0">
                <a:solidFill>
                  <a:srgbClr val="FFFFFF"/>
                </a:solidFill>
              </a:rPr>
              <a:t>More Inclusivity more loyal customers!</a:t>
            </a:r>
          </a:p>
        </p:txBody>
      </p:sp>
    </p:spTree>
    <p:extLst>
      <p:ext uri="{BB962C8B-B14F-4D97-AF65-F5344CB8AC3E}">
        <p14:creationId xmlns:p14="http://schemas.microsoft.com/office/powerpoint/2010/main" val="1456474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4C16B-43A1-4EF9-8A19-48FD2BAED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37CBC-F40D-41E5-A5EF-62BD357C1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423211" cy="3599316"/>
          </a:xfrm>
        </p:spPr>
        <p:txBody>
          <a:bodyPr>
            <a:normAutofit/>
          </a:bodyPr>
          <a:lstStyle/>
          <a:p>
            <a:r>
              <a:rPr lang="en-US" sz="2000" dirty="0"/>
              <a:t>Web scraped 729 recipes from GoodFood.com, a British Broadcasting Corporation affiliated website</a:t>
            </a:r>
            <a:endParaRPr lang="en-US" dirty="0"/>
          </a:p>
          <a:p>
            <a:r>
              <a:rPr lang="en-US" sz="2000" dirty="0"/>
              <a:t>Concatenated 171 more recipes using 4 more cuisines from pre-existing data scraped from BBC Food. </a:t>
            </a:r>
          </a:p>
          <a:p>
            <a:r>
              <a:rPr lang="en-US" sz="2000" dirty="0"/>
              <a:t>900 recipes in total</a:t>
            </a:r>
            <a:endParaRPr lang="en-US" sz="1600" dirty="0"/>
          </a:p>
          <a:p>
            <a:r>
              <a:rPr lang="en-US" sz="2000" dirty="0"/>
              <a:t>20 Cuisines Classes</a:t>
            </a:r>
          </a:p>
          <a:p>
            <a:pPr lvl="1"/>
            <a:r>
              <a:rPr lang="en-US" sz="1600" dirty="0"/>
              <a:t>American, British, Caribbean, Chinese, French, Greek, Indian, Italian, Japanese, Mediterranean, Mexico, Moroccan, Spanish, Thai, Turkish, Vietnamese, Irish, Nordic, North African, Pakistani</a:t>
            </a:r>
          </a:p>
          <a:p>
            <a:pPr marL="457200" lvl="1" indent="0">
              <a:buNone/>
            </a:pPr>
            <a:endParaRPr lang="en-US" sz="1600" dirty="0"/>
          </a:p>
          <a:p>
            <a:endParaRPr lang="en-US" sz="2000" dirty="0"/>
          </a:p>
          <a:p>
            <a:pPr lvl="1"/>
            <a:endParaRPr lang="en-US" sz="1600" dirty="0"/>
          </a:p>
        </p:txBody>
      </p:sp>
      <p:pic>
        <p:nvPicPr>
          <p:cNvPr id="1026" name="Picture 2" descr="Image result for goodfood bbc logo">
            <a:extLst>
              <a:ext uri="{FF2B5EF4-FFF2-40B4-BE49-F238E27FC236}">
                <a16:creationId xmlns:a16="http://schemas.microsoft.com/office/drawing/2014/main" id="{47DF6DAB-1F58-4735-B94E-85EE745772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56358" y="2544534"/>
            <a:ext cx="2671009" cy="1306381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bbc food logo">
            <a:extLst>
              <a:ext uri="{FF2B5EF4-FFF2-40B4-BE49-F238E27FC236}">
                <a16:creationId xmlns:a16="http://schemas.microsoft.com/office/drawing/2014/main" id="{13C7408D-EE82-4D14-B54C-290F8410A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56358" y="4875416"/>
            <a:ext cx="2671009" cy="347231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409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5D82C-E232-4D7A-9971-D5E855C93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Class Distribution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80933-8CF0-4BB3-84FD-AC1073F07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450" y="2281876"/>
            <a:ext cx="8757100" cy="382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0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5174B2FE-F6EE-493E-A9AA-867C5AF1F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C6A4686-E442-4D73-A676-2F9E506ED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6E724B72-31C1-4ABD-B3DB-770C8F5E4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8325" y="0"/>
            <a:ext cx="46360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0478451-E487-4D95-83A7-09EA5CE3E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876030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E37B65-2285-4F29-824A-0BCDD27E9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US" dirty="0"/>
              <a:t>Some Interesting Finds </a:t>
            </a:r>
            <a:r>
              <a:rPr lang="en-US" sz="1200" dirty="0"/>
              <a:t>distinguishable</a:t>
            </a:r>
            <a:endParaRPr lang="en-US" dirty="0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446D1180-471F-4327-A199-E18FA420F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009B2-9B50-413C-A1C9-D159C0689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911" y="2317806"/>
            <a:ext cx="6423211" cy="3599316"/>
          </a:xfrm>
        </p:spPr>
        <p:txBody>
          <a:bodyPr>
            <a:normAutofit/>
          </a:bodyPr>
          <a:lstStyle/>
          <a:p>
            <a:r>
              <a:rPr lang="en-US" sz="1900" dirty="0"/>
              <a:t>Model may rely on specific key ingredients, depending on the cuisine:</a:t>
            </a:r>
          </a:p>
          <a:p>
            <a:r>
              <a:rPr lang="en-US" sz="1900" dirty="0"/>
              <a:t>High frequency </a:t>
            </a:r>
            <a:r>
              <a:rPr lang="en-US" sz="1900" dirty="0">
                <a:sym typeface="Wingdings" panose="05000000000000000000" pitchFamily="2" charset="2"/>
              </a:rPr>
              <a:t> better classification</a:t>
            </a:r>
            <a:endParaRPr lang="en-US" sz="1900" dirty="0"/>
          </a:p>
          <a:p>
            <a:pPr lvl="1"/>
            <a:r>
              <a:rPr lang="en-US" sz="1900" dirty="0"/>
              <a:t>Thai </a:t>
            </a:r>
            <a:r>
              <a:rPr lang="en-US" sz="1200" dirty="0"/>
              <a:t>Seem to stick to traditional ingredients</a:t>
            </a:r>
            <a:endParaRPr lang="en-US" sz="1900" dirty="0"/>
          </a:p>
          <a:p>
            <a:pPr lvl="2"/>
            <a:r>
              <a:rPr lang="en-US" sz="1900" dirty="0"/>
              <a:t>Fish sauce</a:t>
            </a:r>
          </a:p>
          <a:p>
            <a:pPr lvl="2"/>
            <a:r>
              <a:rPr lang="en-US" sz="1900" dirty="0"/>
              <a:t>coriander</a:t>
            </a:r>
          </a:p>
          <a:p>
            <a:pPr lvl="1"/>
            <a:r>
              <a:rPr lang="en-US" sz="1900" dirty="0"/>
              <a:t>Italian </a:t>
            </a:r>
          </a:p>
          <a:p>
            <a:pPr lvl="2"/>
            <a:r>
              <a:rPr lang="en-US" sz="1900" dirty="0"/>
              <a:t>Olive oil</a:t>
            </a:r>
          </a:p>
          <a:p>
            <a:pPr lvl="2"/>
            <a:r>
              <a:rPr lang="en-US" sz="1900" dirty="0"/>
              <a:t>parmesan cheese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0EEBF22-4EE1-48BB-AC63-3285EB15D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6423" y="642795"/>
            <a:ext cx="3347830" cy="557512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EEB856-08E6-4766-86D3-9D8D0EC84B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16"/>
          <a:stretch/>
        </p:blipFill>
        <p:spPr>
          <a:xfrm>
            <a:off x="7588539" y="1174806"/>
            <a:ext cx="4502267" cy="22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DB94DC-6B4D-4691-A19B-7BDDD57B79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731"/>
          <a:stretch/>
        </p:blipFill>
        <p:spPr>
          <a:xfrm>
            <a:off x="7549687" y="3659690"/>
            <a:ext cx="4466802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758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626</Words>
  <Application>Microsoft Office PowerPoint</Application>
  <PresentationFormat>Widescreen</PresentationFormat>
  <Paragraphs>121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Wingdings</vt:lpstr>
      <vt:lpstr>Berlin</vt:lpstr>
      <vt:lpstr>Cuisine Classification</vt:lpstr>
      <vt:lpstr>Summary</vt:lpstr>
      <vt:lpstr>Term Clarification</vt:lpstr>
      <vt:lpstr>Why Should You Be Interested? </vt:lpstr>
      <vt:lpstr>We Will Go Through…</vt:lpstr>
      <vt:lpstr>Why Should A Business Be Interested?</vt:lpstr>
      <vt:lpstr>Data Collection</vt:lpstr>
      <vt:lpstr>Overall Class Distribution </vt:lpstr>
      <vt:lpstr>Some Interesting Finds distinguishable</vt:lpstr>
      <vt:lpstr>WordClouds non-distinguishable </vt:lpstr>
      <vt:lpstr>Methods</vt:lpstr>
      <vt:lpstr>Results</vt:lpstr>
      <vt:lpstr>Conclusion</vt:lpstr>
      <vt:lpstr>Next Steps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2021-02-18T19:26:27Z</dcterms:created>
  <dcterms:modified xsi:type="dcterms:W3CDTF">2021-02-18T23:01:21Z</dcterms:modified>
</cp:coreProperties>
</file>